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4"/>
  </p:notesMasterIdLst>
  <p:sldIdLst>
    <p:sldId id="256" r:id="rId2"/>
    <p:sldId id="257" r:id="rId3"/>
  </p:sldIdLst>
  <p:sldSz cx="7562850" cy="10688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850A66-4946-48EA-AAAA-DC7A5073139F}">
  <a:tblStyle styleId="{BE850A66-4946-48EA-AAAA-DC7A507313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16" y="4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410" y="685800"/>
            <a:ext cx="2425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369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e4671fac8d_0_29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e4671fac8d_0_29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2075" y="2514600"/>
            <a:ext cx="6537900" cy="3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98250" y="5888411"/>
            <a:ext cx="4365600" cy="1246500"/>
          </a:xfrm>
          <a:prstGeom prst="rect">
            <a:avLst/>
          </a:prstGeom>
          <a:solidFill>
            <a:srgbClr val="AEC7F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512075" y="7415125"/>
            <a:ext cx="6537900" cy="50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57776" y="4469940"/>
            <a:ext cx="7046400" cy="17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75621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12075" y="685800"/>
            <a:ext cx="6537900" cy="119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2075" y="2286000"/>
            <a:ext cx="6537900" cy="7717200"/>
          </a:xfrm>
          <a:prstGeom prst="rect">
            <a:avLst/>
          </a:prstGeom>
          <a:solidFill>
            <a:srgbClr val="F2ECD6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rabicPeriod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lphaLcPeriod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romanLcPeriod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rabicPeriod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lphaLcPeriod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romanLcPeriod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rabicPeriod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alphaLcPeriod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1600"/>
              <a:buFont typeface="Raleway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2075" y="685800"/>
            <a:ext cx="65379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57776" y="2395097"/>
            <a:ext cx="3307800" cy="71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3996401" y="2395097"/>
            <a:ext cx="3307800" cy="71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75621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2075" y="685800"/>
            <a:ext cx="6537900" cy="119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2075" y="2286000"/>
            <a:ext cx="6537900" cy="481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05437" y="935511"/>
            <a:ext cx="5266200" cy="85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781050" y="-260"/>
            <a:ext cx="3781200" cy="10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19569" y="2562809"/>
            <a:ext cx="3345300" cy="30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19569" y="5825407"/>
            <a:ext cx="3345300" cy="2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084973" y="1504787"/>
            <a:ext cx="3173100" cy="76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9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57776" y="8792066"/>
            <a:ext cx="49611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57776" y="2298771"/>
            <a:ext cx="7046400" cy="4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257776" y="6551017"/>
            <a:ext cx="7046400" cy="27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150" y="10135600"/>
            <a:ext cx="75621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2075" y="685800"/>
            <a:ext cx="65379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r Dafoe"/>
              <a:buNone/>
              <a:defRPr sz="4800">
                <a:solidFill>
                  <a:schemeClr val="dk1"/>
                </a:solidFill>
                <a:latin typeface="Mr Dafoe"/>
                <a:ea typeface="Mr Dafoe"/>
                <a:cs typeface="Mr Dafoe"/>
                <a:sym typeface="Mr Dafo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2075" y="2286000"/>
            <a:ext cx="6537900" cy="7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EA4335"/>
          </p15:clr>
        </p15:guide>
        <p15:guide id="2" pos="323">
          <p15:clr>
            <a:srgbClr val="EA4335"/>
          </p15:clr>
        </p15:guide>
        <p15:guide id="3" orient="horz" pos="6301">
          <p15:clr>
            <a:srgbClr val="EA4335"/>
          </p15:clr>
        </p15:guide>
        <p15:guide id="4" pos="4441">
          <p15:clr>
            <a:srgbClr val="EA4335"/>
          </p15:clr>
        </p15:guide>
        <p15:guide id="5" orient="horz" pos="1182">
          <p15:clr>
            <a:srgbClr val="EA4335"/>
          </p15:clr>
        </p15:guide>
        <p15:guide id="6" orient="horz" pos="14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2" y="9897003"/>
            <a:ext cx="889415" cy="7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14" y="10010811"/>
            <a:ext cx="12685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600069" y="2714073"/>
            <a:ext cx="6391549" cy="709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Sveikiname</a:t>
            </a:r>
            <a:endParaRPr sz="4800" b="1" dirty="0">
              <a:ln w="1143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25040" y="3763594"/>
            <a:ext cx="6917165" cy="3045041"/>
          </a:xfrm>
          <a:prstGeom prst="rect">
            <a:avLst/>
          </a:prstGeom>
          <a:noFill/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Rajono ugdymo įstaigų mokinių pavasario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kroso varžybose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m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bėgime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klasių amžiaus grupėje)</a:t>
            </a:r>
          </a:p>
          <a:p>
            <a:pPr marL="0" lvl="0" indent="0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lt-LT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iąją</a:t>
            </a:r>
            <a:r>
              <a:rPr lang="lt-L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vietą laimėjo K. Eitutis.</a:t>
            </a:r>
          </a:p>
          <a:p>
            <a:pPr marL="0" lvl="0" indent="0"/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Sveikiname mokinį ir </a:t>
            </a:r>
            <a:r>
              <a:rPr lang="lt-LT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 mokytoją</a:t>
            </a:r>
          </a:p>
          <a:p>
            <a:pPr marL="0" lvl="0" indent="0"/>
            <a:r>
              <a:rPr lang="lt-LT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t-LT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Žutautą su puikiu rezultatu.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oogle Shape;86;p18"/>
          <p:cNvGrpSpPr/>
          <p:nvPr/>
        </p:nvGrpSpPr>
        <p:grpSpPr>
          <a:xfrm>
            <a:off x="4700428" y="7746038"/>
            <a:ext cx="1339335" cy="1747237"/>
            <a:chOff x="147090" y="180250"/>
            <a:chExt cx="2520618" cy="3072102"/>
          </a:xfrm>
        </p:grpSpPr>
        <p:sp>
          <p:nvSpPr>
            <p:cNvPr id="87" name="Google Shape;87;p18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 rot="-10071094">
              <a:off x="1530738" y="1056523"/>
              <a:ext cx="1078889" cy="666797"/>
            </a:xfrm>
            <a:custGeom>
              <a:avLst/>
              <a:gdLst/>
              <a:ahLst/>
              <a:cxnLst/>
              <a:rect l="l" t="t" r="r" b="b"/>
              <a:pathLst>
                <a:path w="30786" h="19027" extrusionOk="0">
                  <a:moveTo>
                    <a:pt x="30785" y="1"/>
                  </a:moveTo>
                  <a:cubicBezTo>
                    <a:pt x="30102" y="260"/>
                    <a:pt x="29238" y="509"/>
                    <a:pt x="28277" y="725"/>
                  </a:cubicBezTo>
                  <a:cubicBezTo>
                    <a:pt x="27312" y="937"/>
                    <a:pt x="26264" y="1134"/>
                    <a:pt x="25206" y="1299"/>
                  </a:cubicBezTo>
                  <a:cubicBezTo>
                    <a:pt x="24834" y="1358"/>
                    <a:pt x="24464" y="1416"/>
                    <a:pt x="24096" y="1474"/>
                  </a:cubicBezTo>
                  <a:cubicBezTo>
                    <a:pt x="23717" y="1527"/>
                    <a:pt x="23341" y="1580"/>
                    <a:pt x="22966" y="1633"/>
                  </a:cubicBezTo>
                  <a:cubicBezTo>
                    <a:pt x="22203" y="1744"/>
                    <a:pt x="21449" y="1854"/>
                    <a:pt x="20704" y="1964"/>
                  </a:cubicBezTo>
                  <a:cubicBezTo>
                    <a:pt x="19956" y="2086"/>
                    <a:pt x="19209" y="2211"/>
                    <a:pt x="18472" y="2357"/>
                  </a:cubicBezTo>
                  <a:cubicBezTo>
                    <a:pt x="17737" y="2501"/>
                    <a:pt x="17021" y="2675"/>
                    <a:pt x="16310" y="2862"/>
                  </a:cubicBezTo>
                  <a:cubicBezTo>
                    <a:pt x="13485" y="3631"/>
                    <a:pt x="10966" y="4889"/>
                    <a:pt x="8809" y="6846"/>
                  </a:cubicBezTo>
                  <a:cubicBezTo>
                    <a:pt x="6951" y="8517"/>
                    <a:pt x="5368" y="10733"/>
                    <a:pt x="3938" y="12907"/>
                  </a:cubicBezTo>
                  <a:cubicBezTo>
                    <a:pt x="3228" y="13998"/>
                    <a:pt x="2544" y="15048"/>
                    <a:pt x="1894" y="15991"/>
                  </a:cubicBezTo>
                  <a:cubicBezTo>
                    <a:pt x="1240" y="16925"/>
                    <a:pt x="607" y="17728"/>
                    <a:pt x="0" y="18316"/>
                  </a:cubicBezTo>
                  <a:cubicBezTo>
                    <a:pt x="326" y="18279"/>
                    <a:pt x="667" y="18263"/>
                    <a:pt x="1023" y="18263"/>
                  </a:cubicBezTo>
                  <a:cubicBezTo>
                    <a:pt x="3147" y="18263"/>
                    <a:pt x="5785" y="18837"/>
                    <a:pt x="8703" y="18986"/>
                  </a:cubicBezTo>
                  <a:cubicBezTo>
                    <a:pt x="9149" y="19013"/>
                    <a:pt x="9598" y="19026"/>
                    <a:pt x="10047" y="19026"/>
                  </a:cubicBezTo>
                  <a:cubicBezTo>
                    <a:pt x="12735" y="19026"/>
                    <a:pt x="15437" y="18535"/>
                    <a:pt x="17808" y="17361"/>
                  </a:cubicBezTo>
                  <a:cubicBezTo>
                    <a:pt x="19194" y="16684"/>
                    <a:pt x="20475" y="15799"/>
                    <a:pt x="21619" y="14748"/>
                  </a:cubicBezTo>
                  <a:cubicBezTo>
                    <a:pt x="22765" y="13697"/>
                    <a:pt x="23776" y="12490"/>
                    <a:pt x="24643" y="11192"/>
                  </a:cubicBezTo>
                  <a:cubicBezTo>
                    <a:pt x="24974" y="10709"/>
                    <a:pt x="25287" y="10214"/>
                    <a:pt x="25579" y="9705"/>
                  </a:cubicBezTo>
                  <a:cubicBezTo>
                    <a:pt x="25874" y="9203"/>
                    <a:pt x="26156" y="8697"/>
                    <a:pt x="26424" y="8188"/>
                  </a:cubicBezTo>
                  <a:cubicBezTo>
                    <a:pt x="26953" y="7160"/>
                    <a:pt x="27449" y="6153"/>
                    <a:pt x="27909" y="5157"/>
                  </a:cubicBezTo>
                  <a:cubicBezTo>
                    <a:pt x="28852" y="3195"/>
                    <a:pt x="29673" y="1336"/>
                    <a:pt x="30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rot="-10071094">
              <a:off x="1527642" y="1080675"/>
              <a:ext cx="1079345" cy="641635"/>
            </a:xfrm>
            <a:custGeom>
              <a:avLst/>
              <a:gdLst/>
              <a:ahLst/>
              <a:cxnLst/>
              <a:rect l="l" t="t" r="r" b="b"/>
              <a:pathLst>
                <a:path w="30799" h="18309" extrusionOk="0">
                  <a:moveTo>
                    <a:pt x="30798" y="1"/>
                  </a:moveTo>
                  <a:lnTo>
                    <a:pt x="30798" y="1"/>
                  </a:lnTo>
                  <a:cubicBezTo>
                    <a:pt x="30162" y="316"/>
                    <a:pt x="29373" y="656"/>
                    <a:pt x="28495" y="981"/>
                  </a:cubicBezTo>
                  <a:cubicBezTo>
                    <a:pt x="27614" y="1302"/>
                    <a:pt x="26662" y="1628"/>
                    <a:pt x="25695" y="1923"/>
                  </a:cubicBezTo>
                  <a:cubicBezTo>
                    <a:pt x="22998" y="2761"/>
                    <a:pt x="20116" y="3501"/>
                    <a:pt x="17407" y="4536"/>
                  </a:cubicBezTo>
                  <a:cubicBezTo>
                    <a:pt x="14691" y="5566"/>
                    <a:pt x="12143" y="6908"/>
                    <a:pt x="9834" y="8689"/>
                  </a:cubicBezTo>
                  <a:cubicBezTo>
                    <a:pt x="7847" y="10214"/>
                    <a:pt x="6045" y="12081"/>
                    <a:pt x="4408" y="13866"/>
                  </a:cubicBezTo>
                  <a:cubicBezTo>
                    <a:pt x="3595" y="14765"/>
                    <a:pt x="2813" y="15617"/>
                    <a:pt x="2081" y="16388"/>
                  </a:cubicBezTo>
                  <a:cubicBezTo>
                    <a:pt x="1345" y="17151"/>
                    <a:pt x="647" y="17808"/>
                    <a:pt x="0" y="18309"/>
                  </a:cubicBezTo>
                  <a:lnTo>
                    <a:pt x="131" y="18281"/>
                  </a:lnTo>
                  <a:cubicBezTo>
                    <a:pt x="2880" y="17116"/>
                    <a:pt x="5583" y="15847"/>
                    <a:pt x="8245" y="14499"/>
                  </a:cubicBezTo>
                  <a:cubicBezTo>
                    <a:pt x="10905" y="13150"/>
                    <a:pt x="13521" y="11716"/>
                    <a:pt x="16085" y="10198"/>
                  </a:cubicBezTo>
                  <a:cubicBezTo>
                    <a:pt x="21212" y="7163"/>
                    <a:pt x="26134" y="3789"/>
                    <a:pt x="30757" y="43"/>
                  </a:cubicBezTo>
                  <a:lnTo>
                    <a:pt x="30798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 rot="-10071094">
              <a:off x="1528478" y="1067336"/>
              <a:ext cx="1080607" cy="654357"/>
            </a:xfrm>
            <a:custGeom>
              <a:avLst/>
              <a:gdLst/>
              <a:ahLst/>
              <a:cxnLst/>
              <a:rect l="l" t="t" r="r" b="b"/>
              <a:pathLst>
                <a:path w="30835" h="18672" extrusionOk="0">
                  <a:moveTo>
                    <a:pt x="30834" y="1"/>
                  </a:moveTo>
                  <a:lnTo>
                    <a:pt x="30781" y="28"/>
                  </a:lnTo>
                  <a:cubicBezTo>
                    <a:pt x="26167" y="3788"/>
                    <a:pt x="21216" y="7128"/>
                    <a:pt x="16058" y="10105"/>
                  </a:cubicBezTo>
                  <a:cubicBezTo>
                    <a:pt x="13480" y="11594"/>
                    <a:pt x="10849" y="12996"/>
                    <a:pt x="8185" y="14327"/>
                  </a:cubicBezTo>
                  <a:cubicBezTo>
                    <a:pt x="5519" y="15659"/>
                    <a:pt x="2819" y="16920"/>
                    <a:pt x="104" y="18157"/>
                  </a:cubicBezTo>
                  <a:lnTo>
                    <a:pt x="0" y="18247"/>
                  </a:lnTo>
                  <a:cubicBezTo>
                    <a:pt x="269" y="18223"/>
                    <a:pt x="556" y="18213"/>
                    <a:pt x="862" y="18213"/>
                  </a:cubicBezTo>
                  <a:cubicBezTo>
                    <a:pt x="2447" y="18213"/>
                    <a:pt x="4501" y="18490"/>
                    <a:pt x="6735" y="18609"/>
                  </a:cubicBezTo>
                  <a:cubicBezTo>
                    <a:pt x="7410" y="18649"/>
                    <a:pt x="8099" y="18671"/>
                    <a:pt x="8796" y="18671"/>
                  </a:cubicBezTo>
                  <a:cubicBezTo>
                    <a:pt x="9476" y="18671"/>
                    <a:pt x="10163" y="18650"/>
                    <a:pt x="10851" y="18603"/>
                  </a:cubicBezTo>
                  <a:cubicBezTo>
                    <a:pt x="12236" y="18488"/>
                    <a:pt x="13625" y="18272"/>
                    <a:pt x="14940" y="17875"/>
                  </a:cubicBezTo>
                  <a:cubicBezTo>
                    <a:pt x="18008" y="16976"/>
                    <a:pt x="20697" y="15209"/>
                    <a:pt x="22860" y="12870"/>
                  </a:cubicBezTo>
                  <a:cubicBezTo>
                    <a:pt x="23403" y="12293"/>
                    <a:pt x="23914" y="11675"/>
                    <a:pt x="24395" y="11034"/>
                  </a:cubicBezTo>
                  <a:cubicBezTo>
                    <a:pt x="24883" y="10405"/>
                    <a:pt x="25330" y="9735"/>
                    <a:pt x="25761" y="9065"/>
                  </a:cubicBezTo>
                  <a:cubicBezTo>
                    <a:pt x="26191" y="8396"/>
                    <a:pt x="26596" y="7712"/>
                    <a:pt x="26978" y="7027"/>
                  </a:cubicBezTo>
                  <a:cubicBezTo>
                    <a:pt x="27167" y="6690"/>
                    <a:pt x="27355" y="6351"/>
                    <a:pt x="27545" y="6009"/>
                  </a:cubicBezTo>
                  <a:cubicBezTo>
                    <a:pt x="27724" y="5673"/>
                    <a:pt x="27904" y="5336"/>
                    <a:pt x="28084" y="4997"/>
                  </a:cubicBezTo>
                  <a:cubicBezTo>
                    <a:pt x="29108" y="3096"/>
                    <a:pt x="30029" y="1176"/>
                    <a:pt x="308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 rot="-10071094">
              <a:off x="1488436" y="1592183"/>
              <a:ext cx="350" cy="28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8" y="0"/>
                  </a:moveTo>
                  <a:cubicBezTo>
                    <a:pt x="7" y="0"/>
                    <a:pt x="6" y="1"/>
                    <a:pt x="4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9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 rot="-10071094">
              <a:off x="1534786" y="1105768"/>
              <a:ext cx="955146" cy="597794"/>
            </a:xfrm>
            <a:custGeom>
              <a:avLst/>
              <a:gdLst/>
              <a:ahLst/>
              <a:cxnLst/>
              <a:rect l="l" t="t" r="r" b="b"/>
              <a:pathLst>
                <a:path w="27255" h="17058" extrusionOk="0">
                  <a:moveTo>
                    <a:pt x="27237" y="0"/>
                  </a:moveTo>
                  <a:cubicBezTo>
                    <a:pt x="27220" y="0"/>
                    <a:pt x="27186" y="16"/>
                    <a:pt x="27149" y="50"/>
                  </a:cubicBezTo>
                  <a:cubicBezTo>
                    <a:pt x="26211" y="879"/>
                    <a:pt x="25451" y="1864"/>
                    <a:pt x="24628" y="2843"/>
                  </a:cubicBezTo>
                  <a:cubicBezTo>
                    <a:pt x="24189" y="3336"/>
                    <a:pt x="23756" y="3824"/>
                    <a:pt x="23326" y="4308"/>
                  </a:cubicBezTo>
                  <a:cubicBezTo>
                    <a:pt x="22884" y="4796"/>
                    <a:pt x="22425" y="5270"/>
                    <a:pt x="21963" y="5750"/>
                  </a:cubicBezTo>
                  <a:cubicBezTo>
                    <a:pt x="20039" y="7714"/>
                    <a:pt x="17945" y="9575"/>
                    <a:pt x="15704" y="11200"/>
                  </a:cubicBezTo>
                  <a:cubicBezTo>
                    <a:pt x="13414" y="12874"/>
                    <a:pt x="10862" y="14167"/>
                    <a:pt x="8153" y="15038"/>
                  </a:cubicBezTo>
                  <a:cubicBezTo>
                    <a:pt x="5473" y="15911"/>
                    <a:pt x="2749" y="16276"/>
                    <a:pt x="135" y="16936"/>
                  </a:cubicBezTo>
                  <a:cubicBezTo>
                    <a:pt x="37" y="16961"/>
                    <a:pt x="0" y="17058"/>
                    <a:pt x="86" y="17058"/>
                  </a:cubicBezTo>
                  <a:cubicBezTo>
                    <a:pt x="92" y="17058"/>
                    <a:pt x="98" y="17058"/>
                    <a:pt x="106" y="17056"/>
                  </a:cubicBezTo>
                  <a:cubicBezTo>
                    <a:pt x="1391" y="16875"/>
                    <a:pt x="2756" y="16659"/>
                    <a:pt x="4130" y="16381"/>
                  </a:cubicBezTo>
                  <a:cubicBezTo>
                    <a:pt x="4815" y="16238"/>
                    <a:pt x="5502" y="16077"/>
                    <a:pt x="6186" y="15906"/>
                  </a:cubicBezTo>
                  <a:cubicBezTo>
                    <a:pt x="6864" y="15725"/>
                    <a:pt x="7539" y="15529"/>
                    <a:pt x="8200" y="15321"/>
                  </a:cubicBezTo>
                  <a:cubicBezTo>
                    <a:pt x="10958" y="14454"/>
                    <a:pt x="13532" y="13143"/>
                    <a:pt x="15864" y="11457"/>
                  </a:cubicBezTo>
                  <a:cubicBezTo>
                    <a:pt x="18104" y="9850"/>
                    <a:pt x="20195" y="7999"/>
                    <a:pt x="22097" y="6017"/>
                  </a:cubicBezTo>
                  <a:cubicBezTo>
                    <a:pt x="22573" y="5512"/>
                    <a:pt x="23048" y="5012"/>
                    <a:pt x="23502" y="4494"/>
                  </a:cubicBezTo>
                  <a:cubicBezTo>
                    <a:pt x="23954" y="3974"/>
                    <a:pt x="24400" y="3457"/>
                    <a:pt x="24835" y="2940"/>
                  </a:cubicBezTo>
                  <a:cubicBezTo>
                    <a:pt x="25229" y="2458"/>
                    <a:pt x="25672" y="1943"/>
                    <a:pt x="26094" y="1445"/>
                  </a:cubicBezTo>
                  <a:cubicBezTo>
                    <a:pt x="26464" y="989"/>
                    <a:pt x="26837" y="529"/>
                    <a:pt x="27230" y="44"/>
                  </a:cubicBezTo>
                  <a:cubicBezTo>
                    <a:pt x="27254" y="15"/>
                    <a:pt x="27253" y="0"/>
                    <a:pt x="2723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 rot="-10071094">
              <a:off x="1548850" y="1148906"/>
              <a:ext cx="374629" cy="478607"/>
            </a:xfrm>
            <a:custGeom>
              <a:avLst/>
              <a:gdLst/>
              <a:ahLst/>
              <a:cxnLst/>
              <a:rect l="l" t="t" r="r" b="b"/>
              <a:pathLst>
                <a:path w="10690" h="13657" extrusionOk="0">
                  <a:moveTo>
                    <a:pt x="10677" y="1"/>
                  </a:moveTo>
                  <a:cubicBezTo>
                    <a:pt x="10659" y="1"/>
                    <a:pt x="10620" y="25"/>
                    <a:pt x="10595" y="52"/>
                  </a:cubicBezTo>
                  <a:cubicBezTo>
                    <a:pt x="10200" y="503"/>
                    <a:pt x="9881" y="992"/>
                    <a:pt x="9585" y="1507"/>
                  </a:cubicBezTo>
                  <a:cubicBezTo>
                    <a:pt x="9288" y="2021"/>
                    <a:pt x="9032" y="2586"/>
                    <a:pt x="8725" y="3134"/>
                  </a:cubicBezTo>
                  <a:cubicBezTo>
                    <a:pt x="8391" y="3729"/>
                    <a:pt x="8049" y="4350"/>
                    <a:pt x="7681" y="4970"/>
                  </a:cubicBezTo>
                  <a:cubicBezTo>
                    <a:pt x="7307" y="5581"/>
                    <a:pt x="6916" y="6204"/>
                    <a:pt x="6498" y="6817"/>
                  </a:cubicBezTo>
                  <a:cubicBezTo>
                    <a:pt x="6052" y="7455"/>
                    <a:pt x="5579" y="8071"/>
                    <a:pt x="5082" y="8667"/>
                  </a:cubicBezTo>
                  <a:cubicBezTo>
                    <a:pt x="4581" y="9256"/>
                    <a:pt x="4052" y="9819"/>
                    <a:pt x="3512" y="10372"/>
                  </a:cubicBezTo>
                  <a:cubicBezTo>
                    <a:pt x="2964" y="10914"/>
                    <a:pt x="2398" y="11438"/>
                    <a:pt x="1826" y="11959"/>
                  </a:cubicBezTo>
                  <a:cubicBezTo>
                    <a:pt x="1248" y="12464"/>
                    <a:pt x="667" y="12971"/>
                    <a:pt x="80" y="13484"/>
                  </a:cubicBezTo>
                  <a:cubicBezTo>
                    <a:pt x="0" y="13554"/>
                    <a:pt x="64" y="13657"/>
                    <a:pt x="149" y="13657"/>
                  </a:cubicBezTo>
                  <a:cubicBezTo>
                    <a:pt x="169" y="13657"/>
                    <a:pt x="190" y="13651"/>
                    <a:pt x="210" y="13638"/>
                  </a:cubicBezTo>
                  <a:cubicBezTo>
                    <a:pt x="884" y="13206"/>
                    <a:pt x="1543" y="12729"/>
                    <a:pt x="2168" y="12198"/>
                  </a:cubicBezTo>
                  <a:cubicBezTo>
                    <a:pt x="2788" y="11658"/>
                    <a:pt x="3390" y="11090"/>
                    <a:pt x="3951" y="10475"/>
                  </a:cubicBezTo>
                  <a:cubicBezTo>
                    <a:pt x="5075" y="9250"/>
                    <a:pt x="6071" y="7901"/>
                    <a:pt x="6949" y="6572"/>
                  </a:cubicBezTo>
                  <a:cubicBezTo>
                    <a:pt x="7332" y="5975"/>
                    <a:pt x="7712" y="5390"/>
                    <a:pt x="8062" y="4789"/>
                  </a:cubicBezTo>
                  <a:cubicBezTo>
                    <a:pt x="8393" y="4212"/>
                    <a:pt x="8730" y="3625"/>
                    <a:pt x="9074" y="3027"/>
                  </a:cubicBezTo>
                  <a:cubicBezTo>
                    <a:pt x="9637" y="1985"/>
                    <a:pt x="10407" y="730"/>
                    <a:pt x="10685" y="20"/>
                  </a:cubicBezTo>
                  <a:cubicBezTo>
                    <a:pt x="10690" y="6"/>
                    <a:pt x="10686" y="1"/>
                    <a:pt x="1067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 rot="-10071094">
              <a:off x="1534373" y="1233730"/>
              <a:ext cx="759841" cy="442826"/>
            </a:xfrm>
            <a:custGeom>
              <a:avLst/>
              <a:gdLst/>
              <a:ahLst/>
              <a:cxnLst/>
              <a:rect l="l" t="t" r="r" b="b"/>
              <a:pathLst>
                <a:path w="21682" h="12636" extrusionOk="0">
                  <a:moveTo>
                    <a:pt x="21670" y="1"/>
                  </a:moveTo>
                  <a:cubicBezTo>
                    <a:pt x="21666" y="1"/>
                    <a:pt x="21658" y="3"/>
                    <a:pt x="21650" y="8"/>
                  </a:cubicBezTo>
                  <a:cubicBezTo>
                    <a:pt x="19952" y="1001"/>
                    <a:pt x="17978" y="1842"/>
                    <a:pt x="16055" y="2752"/>
                  </a:cubicBezTo>
                  <a:cubicBezTo>
                    <a:pt x="14127" y="3656"/>
                    <a:pt x="12205" y="4584"/>
                    <a:pt x="10415" y="5553"/>
                  </a:cubicBezTo>
                  <a:cubicBezTo>
                    <a:pt x="8612" y="6522"/>
                    <a:pt x="6787" y="7549"/>
                    <a:pt x="5047" y="8714"/>
                  </a:cubicBezTo>
                  <a:cubicBezTo>
                    <a:pt x="4169" y="9281"/>
                    <a:pt x="3323" y="9902"/>
                    <a:pt x="2486" y="10526"/>
                  </a:cubicBezTo>
                  <a:cubicBezTo>
                    <a:pt x="2069" y="10841"/>
                    <a:pt x="1662" y="11170"/>
                    <a:pt x="1258" y="11498"/>
                  </a:cubicBezTo>
                  <a:cubicBezTo>
                    <a:pt x="852" y="11822"/>
                    <a:pt x="455" y="12156"/>
                    <a:pt x="64" y="12494"/>
                  </a:cubicBezTo>
                  <a:cubicBezTo>
                    <a:pt x="0" y="12550"/>
                    <a:pt x="41" y="12635"/>
                    <a:pt x="106" y="12635"/>
                  </a:cubicBezTo>
                  <a:cubicBezTo>
                    <a:pt x="122" y="12635"/>
                    <a:pt x="139" y="12630"/>
                    <a:pt x="157" y="12619"/>
                  </a:cubicBezTo>
                  <a:cubicBezTo>
                    <a:pt x="1927" y="11484"/>
                    <a:pt x="3626" y="10291"/>
                    <a:pt x="5360" y="9172"/>
                  </a:cubicBezTo>
                  <a:cubicBezTo>
                    <a:pt x="7083" y="8031"/>
                    <a:pt x="8842" y="6965"/>
                    <a:pt x="10693" y="5977"/>
                  </a:cubicBezTo>
                  <a:cubicBezTo>
                    <a:pt x="12549" y="4979"/>
                    <a:pt x="14453" y="4050"/>
                    <a:pt x="16347" y="3093"/>
                  </a:cubicBezTo>
                  <a:cubicBezTo>
                    <a:pt x="18178" y="2177"/>
                    <a:pt x="19999" y="1227"/>
                    <a:pt x="21656" y="32"/>
                  </a:cubicBezTo>
                  <a:cubicBezTo>
                    <a:pt x="21680" y="14"/>
                    <a:pt x="21682" y="1"/>
                    <a:pt x="2167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 rot="-10071094">
              <a:off x="1482389" y="214334"/>
              <a:ext cx="483548" cy="1500058"/>
            </a:xfrm>
            <a:custGeom>
              <a:avLst/>
              <a:gdLst/>
              <a:ahLst/>
              <a:cxnLst/>
              <a:rect l="l" t="t" r="r" b="b"/>
              <a:pathLst>
                <a:path w="13798" h="42804" extrusionOk="0">
                  <a:moveTo>
                    <a:pt x="12396" y="0"/>
                  </a:moveTo>
                  <a:lnTo>
                    <a:pt x="12396" y="0"/>
                  </a:lnTo>
                  <a:cubicBezTo>
                    <a:pt x="12152" y="842"/>
                    <a:pt x="11810" y="1840"/>
                    <a:pt x="11401" y="2907"/>
                  </a:cubicBezTo>
                  <a:cubicBezTo>
                    <a:pt x="11175" y="3458"/>
                    <a:pt x="10951" y="4005"/>
                    <a:pt x="10728" y="4548"/>
                  </a:cubicBezTo>
                  <a:cubicBezTo>
                    <a:pt x="10609" y="4830"/>
                    <a:pt x="10491" y="5110"/>
                    <a:pt x="10374" y="5389"/>
                  </a:cubicBezTo>
                  <a:cubicBezTo>
                    <a:pt x="10246" y="5672"/>
                    <a:pt x="10119" y="5953"/>
                    <a:pt x="9994" y="6232"/>
                  </a:cubicBezTo>
                  <a:cubicBezTo>
                    <a:pt x="8582" y="9375"/>
                    <a:pt x="6926" y="12606"/>
                    <a:pt x="5538" y="15916"/>
                  </a:cubicBezTo>
                  <a:cubicBezTo>
                    <a:pt x="4138" y="19228"/>
                    <a:pt x="3018" y="22634"/>
                    <a:pt x="2298" y="26170"/>
                  </a:cubicBezTo>
                  <a:cubicBezTo>
                    <a:pt x="2132" y="26927"/>
                    <a:pt x="1996" y="27693"/>
                    <a:pt x="1881" y="28463"/>
                  </a:cubicBezTo>
                  <a:cubicBezTo>
                    <a:pt x="1754" y="29228"/>
                    <a:pt x="1642" y="29995"/>
                    <a:pt x="1552" y="30762"/>
                  </a:cubicBezTo>
                  <a:cubicBezTo>
                    <a:pt x="1509" y="31147"/>
                    <a:pt x="1465" y="31529"/>
                    <a:pt x="1417" y="31908"/>
                  </a:cubicBezTo>
                  <a:cubicBezTo>
                    <a:pt x="1375" y="32288"/>
                    <a:pt x="1328" y="32665"/>
                    <a:pt x="1292" y="33043"/>
                  </a:cubicBezTo>
                  <a:cubicBezTo>
                    <a:pt x="1259" y="33417"/>
                    <a:pt x="1224" y="33792"/>
                    <a:pt x="1189" y="34169"/>
                  </a:cubicBezTo>
                  <a:cubicBezTo>
                    <a:pt x="1151" y="34534"/>
                    <a:pt x="1114" y="34902"/>
                    <a:pt x="1076" y="35271"/>
                  </a:cubicBezTo>
                  <a:cubicBezTo>
                    <a:pt x="817" y="38192"/>
                    <a:pt x="526" y="40857"/>
                    <a:pt x="1" y="42804"/>
                  </a:cubicBezTo>
                  <a:cubicBezTo>
                    <a:pt x="1625" y="40568"/>
                    <a:pt x="4102" y="38364"/>
                    <a:pt x="6538" y="35378"/>
                  </a:cubicBezTo>
                  <a:cubicBezTo>
                    <a:pt x="8777" y="32661"/>
                    <a:pt x="10770" y="29388"/>
                    <a:pt x="12008" y="25814"/>
                  </a:cubicBezTo>
                  <a:cubicBezTo>
                    <a:pt x="13268" y="22246"/>
                    <a:pt x="13797" y="18408"/>
                    <a:pt x="13749" y="14773"/>
                  </a:cubicBezTo>
                  <a:cubicBezTo>
                    <a:pt x="13708" y="12029"/>
                    <a:pt x="13432" y="9404"/>
                    <a:pt x="13088" y="6933"/>
                  </a:cubicBezTo>
                  <a:cubicBezTo>
                    <a:pt x="12941" y="5700"/>
                    <a:pt x="12749" y="4500"/>
                    <a:pt x="12630" y="3346"/>
                  </a:cubicBezTo>
                  <a:cubicBezTo>
                    <a:pt x="12503" y="2192"/>
                    <a:pt x="12388" y="1075"/>
                    <a:pt x="12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 rot="-10071094">
              <a:off x="1530404" y="219309"/>
              <a:ext cx="434731" cy="1500093"/>
            </a:xfrm>
            <a:custGeom>
              <a:avLst/>
              <a:gdLst/>
              <a:ahLst/>
              <a:cxnLst/>
              <a:rect l="l" t="t" r="r" b="b"/>
              <a:pathLst>
                <a:path w="12405" h="42805" extrusionOk="0">
                  <a:moveTo>
                    <a:pt x="12405" y="0"/>
                  </a:moveTo>
                  <a:lnTo>
                    <a:pt x="12405" y="0"/>
                  </a:lnTo>
                  <a:cubicBezTo>
                    <a:pt x="12210" y="845"/>
                    <a:pt x="11947" y="1852"/>
                    <a:pt x="11629" y="2932"/>
                  </a:cubicBezTo>
                  <a:cubicBezTo>
                    <a:pt x="11456" y="3481"/>
                    <a:pt x="11280" y="4038"/>
                    <a:pt x="11103" y="4596"/>
                  </a:cubicBezTo>
                  <a:lnTo>
                    <a:pt x="10826" y="5450"/>
                  </a:lnTo>
                  <a:cubicBezTo>
                    <a:pt x="10725" y="5737"/>
                    <a:pt x="10624" y="6022"/>
                    <a:pt x="10524" y="6308"/>
                  </a:cubicBezTo>
                  <a:cubicBezTo>
                    <a:pt x="9410" y="9509"/>
                    <a:pt x="8070" y="12833"/>
                    <a:pt x="6851" y="16226"/>
                  </a:cubicBezTo>
                  <a:cubicBezTo>
                    <a:pt x="5625" y="19620"/>
                    <a:pt x="4525" y="23094"/>
                    <a:pt x="3645" y="26623"/>
                  </a:cubicBezTo>
                  <a:cubicBezTo>
                    <a:pt x="2887" y="29657"/>
                    <a:pt x="2288" y="32729"/>
                    <a:pt x="1742" y="35553"/>
                  </a:cubicBezTo>
                  <a:cubicBezTo>
                    <a:pt x="1205" y="38378"/>
                    <a:pt x="642" y="40917"/>
                    <a:pt x="0" y="42805"/>
                  </a:cubicBezTo>
                  <a:lnTo>
                    <a:pt x="89" y="42668"/>
                  </a:lnTo>
                  <a:cubicBezTo>
                    <a:pt x="3467" y="36031"/>
                    <a:pt x="6170" y="29066"/>
                    <a:pt x="8223" y="21926"/>
                  </a:cubicBezTo>
                  <a:cubicBezTo>
                    <a:pt x="10277" y="14785"/>
                    <a:pt x="11668" y="7463"/>
                    <a:pt x="12402" y="74"/>
                  </a:cubicBezTo>
                  <a:lnTo>
                    <a:pt x="12405" y="0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 rot="-10071094">
              <a:off x="1483953" y="214887"/>
              <a:ext cx="482602" cy="1499637"/>
            </a:xfrm>
            <a:custGeom>
              <a:avLst/>
              <a:gdLst/>
              <a:ahLst/>
              <a:cxnLst/>
              <a:rect l="l" t="t" r="r" b="b"/>
              <a:pathLst>
                <a:path w="13771" h="42792" extrusionOk="0">
                  <a:moveTo>
                    <a:pt x="12451" y="0"/>
                  </a:moveTo>
                  <a:lnTo>
                    <a:pt x="12435" y="73"/>
                  </a:lnTo>
                  <a:cubicBezTo>
                    <a:pt x="11713" y="7464"/>
                    <a:pt x="10291" y="14784"/>
                    <a:pt x="8197" y="21910"/>
                  </a:cubicBezTo>
                  <a:cubicBezTo>
                    <a:pt x="7150" y="25474"/>
                    <a:pt x="5938" y="28988"/>
                    <a:pt x="4573" y="32444"/>
                  </a:cubicBezTo>
                  <a:cubicBezTo>
                    <a:pt x="3210" y="35900"/>
                    <a:pt x="1690" y="39294"/>
                    <a:pt x="48" y="42633"/>
                  </a:cubicBezTo>
                  <a:lnTo>
                    <a:pt x="1" y="42791"/>
                  </a:lnTo>
                  <a:cubicBezTo>
                    <a:pt x="1196" y="41182"/>
                    <a:pt x="3120" y="39271"/>
                    <a:pt x="5048" y="36939"/>
                  </a:cubicBezTo>
                  <a:cubicBezTo>
                    <a:pt x="6989" y="34619"/>
                    <a:pt x="8956" y="31887"/>
                    <a:pt x="10378" y="28872"/>
                  </a:cubicBezTo>
                  <a:cubicBezTo>
                    <a:pt x="12054" y="25380"/>
                    <a:pt x="13047" y="21572"/>
                    <a:pt x="13401" y="17766"/>
                  </a:cubicBezTo>
                  <a:cubicBezTo>
                    <a:pt x="13771" y="13957"/>
                    <a:pt x="13512" y="10167"/>
                    <a:pt x="13146" y="6683"/>
                  </a:cubicBezTo>
                  <a:cubicBezTo>
                    <a:pt x="13116" y="6375"/>
                    <a:pt x="13085" y="6065"/>
                    <a:pt x="13055" y="5753"/>
                  </a:cubicBezTo>
                  <a:cubicBezTo>
                    <a:pt x="13019" y="5446"/>
                    <a:pt x="12982" y="5140"/>
                    <a:pt x="12946" y="4831"/>
                  </a:cubicBezTo>
                  <a:cubicBezTo>
                    <a:pt x="12880" y="4243"/>
                    <a:pt x="12813" y="3651"/>
                    <a:pt x="12747" y="3057"/>
                  </a:cubicBezTo>
                  <a:cubicBezTo>
                    <a:pt x="12612" y="1915"/>
                    <a:pt x="12492" y="867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 rot="-10071094">
              <a:off x="1384154" y="1634204"/>
              <a:ext cx="140" cy="491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cubicBezTo>
                    <a:pt x="2" y="1"/>
                    <a:pt x="2" y="3"/>
                    <a:pt x="1" y="7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4"/>
                    <a:pt x="3" y="12"/>
                    <a:pt x="3" y="8"/>
                  </a:cubicBezTo>
                  <a:cubicBezTo>
                    <a:pt x="4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-10071094">
              <a:off x="1519512" y="342969"/>
              <a:ext cx="360821" cy="1352764"/>
            </a:xfrm>
            <a:custGeom>
              <a:avLst/>
              <a:gdLst/>
              <a:ahLst/>
              <a:cxnLst/>
              <a:rect l="l" t="t" r="r" b="b"/>
              <a:pathLst>
                <a:path w="10296" h="38601" extrusionOk="0">
                  <a:moveTo>
                    <a:pt x="10268" y="0"/>
                  </a:moveTo>
                  <a:cubicBezTo>
                    <a:pt x="10258" y="0"/>
                    <a:pt x="10244" y="49"/>
                    <a:pt x="10238" y="128"/>
                  </a:cubicBezTo>
                  <a:cubicBezTo>
                    <a:pt x="10173" y="907"/>
                    <a:pt x="10149" y="1678"/>
                    <a:pt x="10143" y="2450"/>
                  </a:cubicBezTo>
                  <a:cubicBezTo>
                    <a:pt x="10123" y="3220"/>
                    <a:pt x="10125" y="3995"/>
                    <a:pt x="10113" y="4779"/>
                  </a:cubicBezTo>
                  <a:cubicBezTo>
                    <a:pt x="10064" y="6366"/>
                    <a:pt x="10007" y="7991"/>
                    <a:pt x="9867" y="9617"/>
                  </a:cubicBezTo>
                  <a:cubicBezTo>
                    <a:pt x="9602" y="12985"/>
                    <a:pt x="9125" y="16398"/>
                    <a:pt x="8387" y="19740"/>
                  </a:cubicBezTo>
                  <a:cubicBezTo>
                    <a:pt x="7640" y="23166"/>
                    <a:pt x="6496" y="26515"/>
                    <a:pt x="4992" y="29669"/>
                  </a:cubicBezTo>
                  <a:cubicBezTo>
                    <a:pt x="3509" y="32797"/>
                    <a:pt x="1737" y="35574"/>
                    <a:pt x="56" y="38439"/>
                  </a:cubicBezTo>
                  <a:cubicBezTo>
                    <a:pt x="8" y="38520"/>
                    <a:pt x="0" y="38600"/>
                    <a:pt x="26" y="38600"/>
                  </a:cubicBezTo>
                  <a:cubicBezTo>
                    <a:pt x="37" y="38600"/>
                    <a:pt x="53" y="38587"/>
                    <a:pt x="75" y="38554"/>
                  </a:cubicBezTo>
                  <a:cubicBezTo>
                    <a:pt x="297" y="38222"/>
                    <a:pt x="519" y="37890"/>
                    <a:pt x="741" y="37560"/>
                  </a:cubicBezTo>
                  <a:cubicBezTo>
                    <a:pt x="960" y="37215"/>
                    <a:pt x="1180" y="36870"/>
                    <a:pt x="1400" y="36526"/>
                  </a:cubicBezTo>
                  <a:cubicBezTo>
                    <a:pt x="1839" y="35827"/>
                    <a:pt x="2297" y="35115"/>
                    <a:pt x="2715" y="34376"/>
                  </a:cubicBezTo>
                  <a:cubicBezTo>
                    <a:pt x="3138" y="33638"/>
                    <a:pt x="3577" y="32895"/>
                    <a:pt x="3971" y="32132"/>
                  </a:cubicBezTo>
                  <a:cubicBezTo>
                    <a:pt x="4364" y="31370"/>
                    <a:pt x="4764" y="30607"/>
                    <a:pt x="5128" y="29839"/>
                  </a:cubicBezTo>
                  <a:cubicBezTo>
                    <a:pt x="6666" y="26644"/>
                    <a:pt x="7815" y="23262"/>
                    <a:pt x="8584" y="19792"/>
                  </a:cubicBezTo>
                  <a:cubicBezTo>
                    <a:pt x="9328" y="16467"/>
                    <a:pt x="9806" y="13068"/>
                    <a:pt x="10052" y="9710"/>
                  </a:cubicBezTo>
                  <a:cubicBezTo>
                    <a:pt x="10187" y="8016"/>
                    <a:pt x="10236" y="6324"/>
                    <a:pt x="10264" y="4669"/>
                  </a:cubicBezTo>
                  <a:cubicBezTo>
                    <a:pt x="10275" y="3917"/>
                    <a:pt x="10285" y="3094"/>
                    <a:pt x="10296" y="2268"/>
                  </a:cubicBezTo>
                  <a:cubicBezTo>
                    <a:pt x="10290" y="1525"/>
                    <a:pt x="10284" y="785"/>
                    <a:pt x="10278" y="50"/>
                  </a:cubicBezTo>
                  <a:cubicBezTo>
                    <a:pt x="10278" y="16"/>
                    <a:pt x="10273" y="0"/>
                    <a:pt x="1026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 rot="-10071094">
              <a:off x="1437641" y="894389"/>
              <a:ext cx="46469" cy="726339"/>
            </a:xfrm>
            <a:custGeom>
              <a:avLst/>
              <a:gdLst/>
              <a:ahLst/>
              <a:cxnLst/>
              <a:rect l="l" t="t" r="r" b="b"/>
              <a:pathLst>
                <a:path w="1326" h="20726" extrusionOk="0">
                  <a:moveTo>
                    <a:pt x="515" y="1"/>
                  </a:moveTo>
                  <a:cubicBezTo>
                    <a:pt x="505" y="1"/>
                    <a:pt x="490" y="69"/>
                    <a:pt x="490" y="123"/>
                  </a:cubicBezTo>
                  <a:cubicBezTo>
                    <a:pt x="475" y="1608"/>
                    <a:pt x="661" y="2938"/>
                    <a:pt x="830" y="4412"/>
                  </a:cubicBezTo>
                  <a:cubicBezTo>
                    <a:pt x="897" y="5244"/>
                    <a:pt x="964" y="6062"/>
                    <a:pt x="1030" y="6875"/>
                  </a:cubicBezTo>
                  <a:cubicBezTo>
                    <a:pt x="1091" y="7719"/>
                    <a:pt x="1114" y="8578"/>
                    <a:pt x="1138" y="9457"/>
                  </a:cubicBezTo>
                  <a:cubicBezTo>
                    <a:pt x="1171" y="11304"/>
                    <a:pt x="1070" y="13169"/>
                    <a:pt x="862" y="15029"/>
                  </a:cubicBezTo>
                  <a:cubicBezTo>
                    <a:pt x="772" y="15964"/>
                    <a:pt x="624" y="16890"/>
                    <a:pt x="486" y="17822"/>
                  </a:cubicBezTo>
                  <a:cubicBezTo>
                    <a:pt x="354" y="18755"/>
                    <a:pt x="178" y="19680"/>
                    <a:pt x="14" y="20610"/>
                  </a:cubicBezTo>
                  <a:cubicBezTo>
                    <a:pt x="0" y="20688"/>
                    <a:pt x="24" y="20725"/>
                    <a:pt x="57" y="20725"/>
                  </a:cubicBezTo>
                  <a:cubicBezTo>
                    <a:pt x="91" y="20725"/>
                    <a:pt x="133" y="20686"/>
                    <a:pt x="154" y="20609"/>
                  </a:cubicBezTo>
                  <a:cubicBezTo>
                    <a:pt x="282" y="20134"/>
                    <a:pt x="395" y="19651"/>
                    <a:pt x="508" y="19167"/>
                  </a:cubicBezTo>
                  <a:cubicBezTo>
                    <a:pt x="618" y="18681"/>
                    <a:pt x="698" y="18187"/>
                    <a:pt x="786" y="17694"/>
                  </a:cubicBezTo>
                  <a:cubicBezTo>
                    <a:pt x="864" y="17199"/>
                    <a:pt x="944" y="16704"/>
                    <a:pt x="1009" y="16205"/>
                  </a:cubicBezTo>
                  <a:cubicBezTo>
                    <a:pt x="1072" y="15708"/>
                    <a:pt x="1118" y="15206"/>
                    <a:pt x="1160" y="14708"/>
                  </a:cubicBezTo>
                  <a:cubicBezTo>
                    <a:pt x="1204" y="14209"/>
                    <a:pt x="1238" y="13710"/>
                    <a:pt x="1268" y="13215"/>
                  </a:cubicBezTo>
                  <a:cubicBezTo>
                    <a:pt x="1291" y="12718"/>
                    <a:pt x="1301" y="12223"/>
                    <a:pt x="1311" y="11732"/>
                  </a:cubicBezTo>
                  <a:cubicBezTo>
                    <a:pt x="1317" y="11245"/>
                    <a:pt x="1321" y="10758"/>
                    <a:pt x="1325" y="10275"/>
                  </a:cubicBezTo>
                  <a:cubicBezTo>
                    <a:pt x="1319" y="9792"/>
                    <a:pt x="1302" y="9315"/>
                    <a:pt x="1288" y="8846"/>
                  </a:cubicBezTo>
                  <a:cubicBezTo>
                    <a:pt x="1260" y="8014"/>
                    <a:pt x="1230" y="7190"/>
                    <a:pt x="1161" y="6379"/>
                  </a:cubicBezTo>
                  <a:cubicBezTo>
                    <a:pt x="1096" y="5566"/>
                    <a:pt x="1048" y="4775"/>
                    <a:pt x="966" y="4004"/>
                  </a:cubicBezTo>
                  <a:cubicBezTo>
                    <a:pt x="904" y="3340"/>
                    <a:pt x="831" y="2580"/>
                    <a:pt x="758" y="1813"/>
                  </a:cubicBezTo>
                  <a:cubicBezTo>
                    <a:pt x="686" y="1095"/>
                    <a:pt x="601" y="442"/>
                    <a:pt x="522" y="15"/>
                  </a:cubicBezTo>
                  <a:cubicBezTo>
                    <a:pt x="520" y="5"/>
                    <a:pt x="518" y="1"/>
                    <a:pt x="51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 rot="-10071094">
              <a:off x="1496885" y="610005"/>
              <a:ext cx="279693" cy="1057582"/>
            </a:xfrm>
            <a:custGeom>
              <a:avLst/>
              <a:gdLst/>
              <a:ahLst/>
              <a:cxnLst/>
              <a:rect l="l" t="t" r="r" b="b"/>
              <a:pathLst>
                <a:path w="7981" h="30178" extrusionOk="0">
                  <a:moveTo>
                    <a:pt x="7975" y="1"/>
                  </a:moveTo>
                  <a:cubicBezTo>
                    <a:pt x="7971" y="1"/>
                    <a:pt x="7967" y="11"/>
                    <a:pt x="7963" y="30"/>
                  </a:cubicBezTo>
                  <a:cubicBezTo>
                    <a:pt x="7848" y="626"/>
                    <a:pt x="7723" y="1231"/>
                    <a:pt x="7591" y="1844"/>
                  </a:cubicBezTo>
                  <a:cubicBezTo>
                    <a:pt x="7440" y="2461"/>
                    <a:pt x="7288" y="3079"/>
                    <a:pt x="7136" y="3696"/>
                  </a:cubicBezTo>
                  <a:lnTo>
                    <a:pt x="6901" y="4636"/>
                  </a:lnTo>
                  <a:lnTo>
                    <a:pt x="6645" y="5579"/>
                  </a:lnTo>
                  <a:lnTo>
                    <a:pt x="6135" y="7478"/>
                  </a:lnTo>
                  <a:cubicBezTo>
                    <a:pt x="5422" y="10029"/>
                    <a:pt x="4711" y="12577"/>
                    <a:pt x="4026" y="15028"/>
                  </a:cubicBezTo>
                  <a:cubicBezTo>
                    <a:pt x="3313" y="17489"/>
                    <a:pt x="2623" y="20026"/>
                    <a:pt x="1925" y="22551"/>
                  </a:cubicBezTo>
                  <a:cubicBezTo>
                    <a:pt x="1236" y="25078"/>
                    <a:pt x="614" y="27618"/>
                    <a:pt x="16" y="30079"/>
                  </a:cubicBezTo>
                  <a:cubicBezTo>
                    <a:pt x="1" y="30144"/>
                    <a:pt x="19" y="30178"/>
                    <a:pt x="46" y="30178"/>
                  </a:cubicBezTo>
                  <a:cubicBezTo>
                    <a:pt x="71" y="30178"/>
                    <a:pt x="104" y="30148"/>
                    <a:pt x="124" y="30086"/>
                  </a:cubicBezTo>
                  <a:cubicBezTo>
                    <a:pt x="535" y="28844"/>
                    <a:pt x="886" y="27590"/>
                    <a:pt x="1258" y="26349"/>
                  </a:cubicBezTo>
                  <a:cubicBezTo>
                    <a:pt x="1440" y="25727"/>
                    <a:pt x="1604" y="25100"/>
                    <a:pt x="1780" y="24479"/>
                  </a:cubicBezTo>
                  <a:cubicBezTo>
                    <a:pt x="1958" y="23858"/>
                    <a:pt x="2134" y="23237"/>
                    <a:pt x="2295" y="22611"/>
                  </a:cubicBezTo>
                  <a:lnTo>
                    <a:pt x="2809" y="20743"/>
                  </a:lnTo>
                  <a:cubicBezTo>
                    <a:pt x="2972" y="20118"/>
                    <a:pt x="3137" y="19493"/>
                    <a:pt x="3311" y="18868"/>
                  </a:cubicBezTo>
                  <a:cubicBezTo>
                    <a:pt x="3489" y="18246"/>
                    <a:pt x="3656" y="17619"/>
                    <a:pt x="3825" y="16991"/>
                  </a:cubicBezTo>
                  <a:cubicBezTo>
                    <a:pt x="4002" y="16364"/>
                    <a:pt x="4180" y="15736"/>
                    <a:pt x="4358" y="15105"/>
                  </a:cubicBezTo>
                  <a:cubicBezTo>
                    <a:pt x="5070" y="12569"/>
                    <a:pt x="5771" y="10032"/>
                    <a:pt x="6439" y="7490"/>
                  </a:cubicBezTo>
                  <a:cubicBezTo>
                    <a:pt x="7056" y="5031"/>
                    <a:pt x="7651" y="2568"/>
                    <a:pt x="7977" y="42"/>
                  </a:cubicBezTo>
                  <a:cubicBezTo>
                    <a:pt x="7981" y="14"/>
                    <a:pt x="7979" y="1"/>
                    <a:pt x="797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 rot="-10071094">
              <a:off x="924843" y="1967617"/>
              <a:ext cx="493606" cy="464904"/>
            </a:xfrm>
            <a:custGeom>
              <a:avLst/>
              <a:gdLst/>
              <a:ahLst/>
              <a:cxnLst/>
              <a:rect l="l" t="t" r="r" b="b"/>
              <a:pathLst>
                <a:path w="14085" h="13266" extrusionOk="0">
                  <a:moveTo>
                    <a:pt x="7178" y="0"/>
                  </a:moveTo>
                  <a:cubicBezTo>
                    <a:pt x="5553" y="0"/>
                    <a:pt x="4008" y="651"/>
                    <a:pt x="2794" y="1720"/>
                  </a:cubicBezTo>
                  <a:cubicBezTo>
                    <a:pt x="1045" y="3256"/>
                    <a:pt x="1" y="5680"/>
                    <a:pt x="589" y="8219"/>
                  </a:cubicBezTo>
                  <a:cubicBezTo>
                    <a:pt x="1207" y="10921"/>
                    <a:pt x="3411" y="12679"/>
                    <a:pt x="5864" y="13139"/>
                  </a:cubicBezTo>
                  <a:cubicBezTo>
                    <a:pt x="6300" y="13223"/>
                    <a:pt x="6744" y="13266"/>
                    <a:pt x="7188" y="13266"/>
                  </a:cubicBezTo>
                  <a:cubicBezTo>
                    <a:pt x="9234" y="13266"/>
                    <a:pt x="11279" y="12357"/>
                    <a:pt x="12593" y="10443"/>
                  </a:cubicBezTo>
                  <a:cubicBezTo>
                    <a:pt x="13706" y="8819"/>
                    <a:pt x="14085" y="6704"/>
                    <a:pt x="13522" y="4901"/>
                  </a:cubicBezTo>
                  <a:lnTo>
                    <a:pt x="13522" y="4901"/>
                  </a:lnTo>
                  <a:cubicBezTo>
                    <a:pt x="13041" y="2794"/>
                    <a:pt x="11361" y="1181"/>
                    <a:pt x="9398" y="417"/>
                  </a:cubicBezTo>
                  <a:cubicBezTo>
                    <a:pt x="8657" y="132"/>
                    <a:pt x="7909" y="0"/>
                    <a:pt x="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 rot="-10071094">
              <a:off x="1402220" y="2206198"/>
              <a:ext cx="74050" cy="56387"/>
            </a:xfrm>
            <a:custGeom>
              <a:avLst/>
              <a:gdLst/>
              <a:ahLst/>
              <a:cxnLst/>
              <a:rect l="l" t="t" r="r" b="b"/>
              <a:pathLst>
                <a:path w="2113" h="1609" extrusionOk="0">
                  <a:moveTo>
                    <a:pt x="1021" y="0"/>
                  </a:moveTo>
                  <a:cubicBezTo>
                    <a:pt x="761" y="0"/>
                    <a:pt x="501" y="126"/>
                    <a:pt x="338" y="428"/>
                  </a:cubicBezTo>
                  <a:cubicBezTo>
                    <a:pt x="1" y="1057"/>
                    <a:pt x="552" y="1608"/>
                    <a:pt x="1098" y="1608"/>
                  </a:cubicBezTo>
                  <a:cubicBezTo>
                    <a:pt x="1360" y="1608"/>
                    <a:pt x="1620" y="1482"/>
                    <a:pt x="1781" y="1177"/>
                  </a:cubicBezTo>
                  <a:cubicBezTo>
                    <a:pt x="2113" y="548"/>
                    <a:pt x="1565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 rot="-10071094">
              <a:off x="1455280" y="2308157"/>
              <a:ext cx="47065" cy="42720"/>
            </a:xfrm>
            <a:custGeom>
              <a:avLst/>
              <a:gdLst/>
              <a:ahLst/>
              <a:cxnLst/>
              <a:rect l="l" t="t" r="r" b="b"/>
              <a:pathLst>
                <a:path w="1343" h="1219" extrusionOk="0">
                  <a:moveTo>
                    <a:pt x="719" y="0"/>
                  </a:moveTo>
                  <a:cubicBezTo>
                    <a:pt x="561" y="0"/>
                    <a:pt x="401" y="61"/>
                    <a:pt x="278" y="190"/>
                  </a:cubicBezTo>
                  <a:cubicBezTo>
                    <a:pt x="1" y="479"/>
                    <a:pt x="70" y="972"/>
                    <a:pt x="423" y="1156"/>
                  </a:cubicBezTo>
                  <a:cubicBezTo>
                    <a:pt x="504" y="1198"/>
                    <a:pt x="599" y="1218"/>
                    <a:pt x="695" y="1218"/>
                  </a:cubicBezTo>
                  <a:cubicBezTo>
                    <a:pt x="981" y="1218"/>
                    <a:pt x="1285" y="1042"/>
                    <a:pt x="1319" y="739"/>
                  </a:cubicBezTo>
                  <a:cubicBezTo>
                    <a:pt x="1343" y="520"/>
                    <a:pt x="1334" y="366"/>
                    <a:pt x="1181" y="201"/>
                  </a:cubicBezTo>
                  <a:cubicBezTo>
                    <a:pt x="1057" y="70"/>
                    <a:pt x="889" y="0"/>
                    <a:pt x="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 rot="-10071094">
              <a:off x="1347320" y="2307479"/>
              <a:ext cx="70335" cy="53759"/>
            </a:xfrm>
            <a:custGeom>
              <a:avLst/>
              <a:gdLst/>
              <a:ahLst/>
              <a:cxnLst/>
              <a:rect l="l" t="t" r="r" b="b"/>
              <a:pathLst>
                <a:path w="2007" h="1534" extrusionOk="0">
                  <a:moveTo>
                    <a:pt x="978" y="0"/>
                  </a:moveTo>
                  <a:cubicBezTo>
                    <a:pt x="730" y="0"/>
                    <a:pt x="482" y="121"/>
                    <a:pt x="325" y="411"/>
                  </a:cubicBezTo>
                  <a:cubicBezTo>
                    <a:pt x="1" y="1011"/>
                    <a:pt x="520" y="1534"/>
                    <a:pt x="1037" y="1534"/>
                  </a:cubicBezTo>
                  <a:cubicBezTo>
                    <a:pt x="1285" y="1534"/>
                    <a:pt x="1533" y="1413"/>
                    <a:pt x="1688" y="1123"/>
                  </a:cubicBezTo>
                  <a:cubicBezTo>
                    <a:pt x="2007" y="520"/>
                    <a:pt x="1494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 rot="-10071094">
              <a:off x="1335153" y="2430174"/>
              <a:ext cx="58560" cy="44717"/>
            </a:xfrm>
            <a:custGeom>
              <a:avLst/>
              <a:gdLst/>
              <a:ahLst/>
              <a:cxnLst/>
              <a:rect l="l" t="t" r="r" b="b"/>
              <a:pathLst>
                <a:path w="1671" h="1276" extrusionOk="0">
                  <a:moveTo>
                    <a:pt x="820" y="0"/>
                  </a:moveTo>
                  <a:cubicBezTo>
                    <a:pt x="613" y="0"/>
                    <a:pt x="406" y="100"/>
                    <a:pt x="275" y="341"/>
                  </a:cubicBezTo>
                  <a:cubicBezTo>
                    <a:pt x="1" y="843"/>
                    <a:pt x="426" y="1275"/>
                    <a:pt x="855" y="1275"/>
                  </a:cubicBezTo>
                  <a:cubicBezTo>
                    <a:pt x="1062" y="1275"/>
                    <a:pt x="1270" y="1175"/>
                    <a:pt x="1400" y="933"/>
                  </a:cubicBezTo>
                  <a:cubicBezTo>
                    <a:pt x="1670" y="431"/>
                    <a:pt x="1247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 rot="-10071094">
              <a:off x="1223428" y="2421029"/>
              <a:ext cx="54144" cy="41773"/>
            </a:xfrm>
            <a:custGeom>
              <a:avLst/>
              <a:gdLst/>
              <a:ahLst/>
              <a:cxnLst/>
              <a:rect l="l" t="t" r="r" b="b"/>
              <a:pathLst>
                <a:path w="1545" h="1192" extrusionOk="0">
                  <a:moveTo>
                    <a:pt x="759" y="1"/>
                  </a:moveTo>
                  <a:cubicBezTo>
                    <a:pt x="566" y="1"/>
                    <a:pt x="372" y="95"/>
                    <a:pt x="251" y="323"/>
                  </a:cubicBezTo>
                  <a:cubicBezTo>
                    <a:pt x="1" y="791"/>
                    <a:pt x="393" y="1192"/>
                    <a:pt x="789" y="1192"/>
                  </a:cubicBezTo>
                  <a:cubicBezTo>
                    <a:pt x="983" y="1192"/>
                    <a:pt x="1178" y="1096"/>
                    <a:pt x="1299" y="866"/>
                  </a:cubicBezTo>
                  <a:cubicBezTo>
                    <a:pt x="1545" y="399"/>
                    <a:pt x="1154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 rot="-10071094">
              <a:off x="1418372" y="2059342"/>
              <a:ext cx="68022" cy="51516"/>
            </a:xfrm>
            <a:custGeom>
              <a:avLst/>
              <a:gdLst/>
              <a:ahLst/>
              <a:cxnLst/>
              <a:rect l="l" t="t" r="r" b="b"/>
              <a:pathLst>
                <a:path w="1941" h="1470" extrusionOk="0">
                  <a:moveTo>
                    <a:pt x="932" y="0"/>
                  </a:moveTo>
                  <a:cubicBezTo>
                    <a:pt x="690" y="0"/>
                    <a:pt x="450" y="116"/>
                    <a:pt x="304" y="394"/>
                  </a:cubicBezTo>
                  <a:cubicBezTo>
                    <a:pt x="1" y="970"/>
                    <a:pt x="513" y="1470"/>
                    <a:pt x="1015" y="1470"/>
                  </a:cubicBezTo>
                  <a:cubicBezTo>
                    <a:pt x="1257" y="1470"/>
                    <a:pt x="1496" y="1354"/>
                    <a:pt x="1641" y="1075"/>
                  </a:cubicBezTo>
                  <a:cubicBezTo>
                    <a:pt x="1940" y="497"/>
                    <a:pt x="1432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 rot="-10071094">
              <a:off x="1481243" y="2131186"/>
              <a:ext cx="54950" cy="41703"/>
            </a:xfrm>
            <a:custGeom>
              <a:avLst/>
              <a:gdLst/>
              <a:ahLst/>
              <a:cxnLst/>
              <a:rect l="l" t="t" r="r" b="b"/>
              <a:pathLst>
                <a:path w="1568" h="1190" extrusionOk="0">
                  <a:moveTo>
                    <a:pt x="752" y="1"/>
                  </a:moveTo>
                  <a:cubicBezTo>
                    <a:pt x="559" y="1"/>
                    <a:pt x="368" y="93"/>
                    <a:pt x="249" y="315"/>
                  </a:cubicBezTo>
                  <a:cubicBezTo>
                    <a:pt x="1" y="780"/>
                    <a:pt x="414" y="1189"/>
                    <a:pt x="820" y="1189"/>
                  </a:cubicBezTo>
                  <a:cubicBezTo>
                    <a:pt x="1013" y="1189"/>
                    <a:pt x="1204" y="1097"/>
                    <a:pt x="1322" y="873"/>
                  </a:cubicBezTo>
                  <a:cubicBezTo>
                    <a:pt x="1567" y="408"/>
                    <a:pt x="1157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 rot="-10071094">
              <a:off x="1341005" y="2033605"/>
              <a:ext cx="63992" cy="50675"/>
            </a:xfrm>
            <a:custGeom>
              <a:avLst/>
              <a:gdLst/>
              <a:ahLst/>
              <a:cxnLst/>
              <a:rect l="l" t="t" r="r" b="b"/>
              <a:pathLst>
                <a:path w="1826" h="1446" extrusionOk="0">
                  <a:moveTo>
                    <a:pt x="1100" y="0"/>
                  </a:moveTo>
                  <a:cubicBezTo>
                    <a:pt x="557" y="0"/>
                    <a:pt x="0" y="706"/>
                    <a:pt x="571" y="1187"/>
                  </a:cubicBezTo>
                  <a:cubicBezTo>
                    <a:pt x="740" y="1330"/>
                    <a:pt x="957" y="1445"/>
                    <a:pt x="1176" y="1445"/>
                  </a:cubicBezTo>
                  <a:cubicBezTo>
                    <a:pt x="1286" y="1445"/>
                    <a:pt x="1396" y="1416"/>
                    <a:pt x="1501" y="1346"/>
                  </a:cubicBezTo>
                  <a:cubicBezTo>
                    <a:pt x="1796" y="1151"/>
                    <a:pt x="1826" y="754"/>
                    <a:pt x="1699" y="457"/>
                  </a:cubicBezTo>
                  <a:cubicBezTo>
                    <a:pt x="1561" y="129"/>
                    <a:pt x="1332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 rot="-10071094">
              <a:off x="1320277" y="1925536"/>
              <a:ext cx="74295" cy="56492"/>
            </a:xfrm>
            <a:custGeom>
              <a:avLst/>
              <a:gdLst/>
              <a:ahLst/>
              <a:cxnLst/>
              <a:rect l="l" t="t" r="r" b="b"/>
              <a:pathLst>
                <a:path w="2120" h="1612" extrusionOk="0">
                  <a:moveTo>
                    <a:pt x="1013" y="1"/>
                  </a:moveTo>
                  <a:cubicBezTo>
                    <a:pt x="745" y="1"/>
                    <a:pt x="480" y="130"/>
                    <a:pt x="322" y="439"/>
                  </a:cubicBezTo>
                  <a:cubicBezTo>
                    <a:pt x="0" y="1073"/>
                    <a:pt x="562" y="1612"/>
                    <a:pt x="1111" y="1612"/>
                  </a:cubicBezTo>
                  <a:cubicBezTo>
                    <a:pt x="1380" y="1612"/>
                    <a:pt x="1647" y="1481"/>
                    <a:pt x="1803" y="1167"/>
                  </a:cubicBezTo>
                  <a:cubicBezTo>
                    <a:pt x="2119" y="536"/>
                    <a:pt x="156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 rot="-10071094">
              <a:off x="1172455" y="1905847"/>
              <a:ext cx="61048" cy="54039"/>
            </a:xfrm>
            <a:custGeom>
              <a:avLst/>
              <a:gdLst/>
              <a:ahLst/>
              <a:cxnLst/>
              <a:rect l="l" t="t" r="r" b="b"/>
              <a:pathLst>
                <a:path w="1742" h="1542" extrusionOk="0">
                  <a:moveTo>
                    <a:pt x="959" y="1"/>
                  </a:moveTo>
                  <a:cubicBezTo>
                    <a:pt x="476" y="1"/>
                    <a:pt x="0" y="633"/>
                    <a:pt x="325" y="1129"/>
                  </a:cubicBezTo>
                  <a:cubicBezTo>
                    <a:pt x="442" y="1304"/>
                    <a:pt x="564" y="1427"/>
                    <a:pt x="769" y="1497"/>
                  </a:cubicBezTo>
                  <a:cubicBezTo>
                    <a:pt x="855" y="1527"/>
                    <a:pt x="944" y="1542"/>
                    <a:pt x="1032" y="1542"/>
                  </a:cubicBezTo>
                  <a:cubicBezTo>
                    <a:pt x="1402" y="1542"/>
                    <a:pt x="1741" y="1283"/>
                    <a:pt x="1707" y="855"/>
                  </a:cubicBezTo>
                  <a:cubicBezTo>
                    <a:pt x="1683" y="564"/>
                    <a:pt x="1570" y="408"/>
                    <a:pt x="1382" y="200"/>
                  </a:cubicBezTo>
                  <a:cubicBezTo>
                    <a:pt x="1255" y="60"/>
                    <a:pt x="1107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-10071094">
              <a:off x="1076395" y="1853093"/>
              <a:ext cx="59331" cy="42685"/>
            </a:xfrm>
            <a:custGeom>
              <a:avLst/>
              <a:gdLst/>
              <a:ahLst/>
              <a:cxnLst/>
              <a:rect l="l" t="t" r="r" b="b"/>
              <a:pathLst>
                <a:path w="1693" h="1218" extrusionOk="0">
                  <a:moveTo>
                    <a:pt x="923" y="0"/>
                  </a:moveTo>
                  <a:cubicBezTo>
                    <a:pt x="852" y="0"/>
                    <a:pt x="776" y="14"/>
                    <a:pt x="696" y="44"/>
                  </a:cubicBezTo>
                  <a:cubicBezTo>
                    <a:pt x="1" y="305"/>
                    <a:pt x="358" y="1218"/>
                    <a:pt x="892" y="1218"/>
                  </a:cubicBezTo>
                  <a:cubicBezTo>
                    <a:pt x="1002" y="1218"/>
                    <a:pt x="1118" y="1179"/>
                    <a:pt x="1235" y="1089"/>
                  </a:cubicBezTo>
                  <a:cubicBezTo>
                    <a:pt x="1692" y="735"/>
                    <a:pt x="1443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 rot="-10071094">
              <a:off x="1009680" y="1930552"/>
              <a:ext cx="56072" cy="43315"/>
            </a:xfrm>
            <a:custGeom>
              <a:avLst/>
              <a:gdLst/>
              <a:ahLst/>
              <a:cxnLst/>
              <a:rect l="l" t="t" r="r" b="b"/>
              <a:pathLst>
                <a:path w="1600" h="1236" extrusionOk="0">
                  <a:moveTo>
                    <a:pt x="776" y="0"/>
                  </a:moveTo>
                  <a:cubicBezTo>
                    <a:pt x="564" y="0"/>
                    <a:pt x="353" y="105"/>
                    <a:pt x="233" y="355"/>
                  </a:cubicBezTo>
                  <a:cubicBezTo>
                    <a:pt x="0" y="843"/>
                    <a:pt x="417" y="1235"/>
                    <a:pt x="828" y="1235"/>
                  </a:cubicBezTo>
                  <a:cubicBezTo>
                    <a:pt x="1041" y="1235"/>
                    <a:pt x="1252" y="1130"/>
                    <a:pt x="1371" y="878"/>
                  </a:cubicBezTo>
                  <a:cubicBezTo>
                    <a:pt x="1600" y="391"/>
                    <a:pt x="1186" y="0"/>
                    <a:pt x="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 rot="-10071094">
              <a:off x="885912" y="2019309"/>
              <a:ext cx="59156" cy="46189"/>
            </a:xfrm>
            <a:custGeom>
              <a:avLst/>
              <a:gdLst/>
              <a:ahLst/>
              <a:cxnLst/>
              <a:rect l="l" t="t" r="r" b="b"/>
              <a:pathLst>
                <a:path w="1688" h="1318" extrusionOk="0">
                  <a:moveTo>
                    <a:pt x="825" y="0"/>
                  </a:moveTo>
                  <a:cubicBezTo>
                    <a:pt x="599" y="0"/>
                    <a:pt x="374" y="113"/>
                    <a:pt x="246" y="384"/>
                  </a:cubicBezTo>
                  <a:cubicBezTo>
                    <a:pt x="1" y="902"/>
                    <a:pt x="436" y="1318"/>
                    <a:pt x="869" y="1318"/>
                  </a:cubicBezTo>
                  <a:cubicBezTo>
                    <a:pt x="1094" y="1318"/>
                    <a:pt x="1319" y="1205"/>
                    <a:pt x="1445" y="933"/>
                  </a:cubicBezTo>
                  <a:cubicBezTo>
                    <a:pt x="1687" y="414"/>
                    <a:pt x="1256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 rot="-10071094">
              <a:off x="893546" y="2112504"/>
              <a:ext cx="50815" cy="39776"/>
            </a:xfrm>
            <a:custGeom>
              <a:avLst/>
              <a:gdLst/>
              <a:ahLst/>
              <a:cxnLst/>
              <a:rect l="l" t="t" r="r" b="b"/>
              <a:pathLst>
                <a:path w="1450" h="1135" extrusionOk="0">
                  <a:moveTo>
                    <a:pt x="710" y="0"/>
                  </a:moveTo>
                  <a:cubicBezTo>
                    <a:pt x="518" y="0"/>
                    <a:pt x="326" y="97"/>
                    <a:pt x="215" y="328"/>
                  </a:cubicBezTo>
                  <a:cubicBezTo>
                    <a:pt x="1" y="774"/>
                    <a:pt x="372" y="1134"/>
                    <a:pt x="742" y="1134"/>
                  </a:cubicBezTo>
                  <a:cubicBezTo>
                    <a:pt x="936" y="1134"/>
                    <a:pt x="1129" y="1037"/>
                    <a:pt x="1239" y="803"/>
                  </a:cubicBezTo>
                  <a:cubicBezTo>
                    <a:pt x="1450" y="358"/>
                    <a:pt x="1080" y="0"/>
                    <a:pt x="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 rot="-10071094">
              <a:off x="815340" y="2141235"/>
              <a:ext cx="55441" cy="43631"/>
            </a:xfrm>
            <a:custGeom>
              <a:avLst/>
              <a:gdLst/>
              <a:ahLst/>
              <a:cxnLst/>
              <a:rect l="l" t="t" r="r" b="b"/>
              <a:pathLst>
                <a:path w="1582" h="1245" extrusionOk="0">
                  <a:moveTo>
                    <a:pt x="780" y="0"/>
                  </a:moveTo>
                  <a:cubicBezTo>
                    <a:pt x="568" y="0"/>
                    <a:pt x="355" y="108"/>
                    <a:pt x="233" y="366"/>
                  </a:cubicBezTo>
                  <a:cubicBezTo>
                    <a:pt x="1" y="854"/>
                    <a:pt x="404" y="1244"/>
                    <a:pt x="808" y="1244"/>
                  </a:cubicBezTo>
                  <a:cubicBezTo>
                    <a:pt x="1020" y="1244"/>
                    <a:pt x="1232" y="1137"/>
                    <a:pt x="1353" y="879"/>
                  </a:cubicBezTo>
                  <a:cubicBezTo>
                    <a:pt x="1582" y="389"/>
                    <a:pt x="1182" y="0"/>
                    <a:pt x="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 rot="-10071094">
              <a:off x="961681" y="2002050"/>
              <a:ext cx="63957" cy="49694"/>
            </a:xfrm>
            <a:custGeom>
              <a:avLst/>
              <a:gdLst/>
              <a:ahLst/>
              <a:cxnLst/>
              <a:rect l="l" t="t" r="r" b="b"/>
              <a:pathLst>
                <a:path w="1825" h="1418" extrusionOk="0">
                  <a:moveTo>
                    <a:pt x="888" y="1"/>
                  </a:moveTo>
                  <a:cubicBezTo>
                    <a:pt x="647" y="1"/>
                    <a:pt x="406" y="121"/>
                    <a:pt x="268" y="408"/>
                  </a:cubicBezTo>
                  <a:cubicBezTo>
                    <a:pt x="1" y="967"/>
                    <a:pt x="473" y="1418"/>
                    <a:pt x="941" y="1418"/>
                  </a:cubicBezTo>
                  <a:cubicBezTo>
                    <a:pt x="1184" y="1418"/>
                    <a:pt x="1425" y="1297"/>
                    <a:pt x="1562" y="1006"/>
                  </a:cubicBezTo>
                  <a:cubicBezTo>
                    <a:pt x="1825" y="449"/>
                    <a:pt x="1355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 rot="-10071094">
              <a:off x="910514" y="1910098"/>
              <a:ext cx="57544" cy="44857"/>
            </a:xfrm>
            <a:custGeom>
              <a:avLst/>
              <a:gdLst/>
              <a:ahLst/>
              <a:cxnLst/>
              <a:rect l="l" t="t" r="r" b="b"/>
              <a:pathLst>
                <a:path w="1642" h="1280" extrusionOk="0">
                  <a:moveTo>
                    <a:pt x="795" y="1"/>
                  </a:moveTo>
                  <a:cubicBezTo>
                    <a:pt x="576" y="1"/>
                    <a:pt x="358" y="110"/>
                    <a:pt x="235" y="372"/>
                  </a:cubicBezTo>
                  <a:cubicBezTo>
                    <a:pt x="0" y="875"/>
                    <a:pt x="428" y="1280"/>
                    <a:pt x="849" y="1280"/>
                  </a:cubicBezTo>
                  <a:cubicBezTo>
                    <a:pt x="1070" y="1280"/>
                    <a:pt x="1288" y="1169"/>
                    <a:pt x="1410" y="905"/>
                  </a:cubicBezTo>
                  <a:cubicBezTo>
                    <a:pt x="1641" y="403"/>
                    <a:pt x="1216" y="1"/>
                    <a:pt x="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 rot="-10071094">
              <a:off x="1431842" y="1986020"/>
              <a:ext cx="22324" cy="16857"/>
            </a:xfrm>
            <a:custGeom>
              <a:avLst/>
              <a:gdLst/>
              <a:ahLst/>
              <a:cxnLst/>
              <a:rect l="l" t="t" r="r" b="b"/>
              <a:pathLst>
                <a:path w="637" h="481" extrusionOk="0">
                  <a:moveTo>
                    <a:pt x="304" y="1"/>
                  </a:moveTo>
                  <a:cubicBezTo>
                    <a:pt x="224" y="1"/>
                    <a:pt x="145" y="39"/>
                    <a:pt x="98" y="131"/>
                  </a:cubicBezTo>
                  <a:cubicBezTo>
                    <a:pt x="1" y="319"/>
                    <a:pt x="168" y="481"/>
                    <a:pt x="332" y="481"/>
                  </a:cubicBezTo>
                  <a:cubicBezTo>
                    <a:pt x="412" y="481"/>
                    <a:pt x="492" y="442"/>
                    <a:pt x="539" y="350"/>
                  </a:cubicBezTo>
                  <a:cubicBezTo>
                    <a:pt x="636" y="16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 rot="-10071094">
              <a:off x="840765" y="2234470"/>
              <a:ext cx="64097" cy="50500"/>
            </a:xfrm>
            <a:custGeom>
              <a:avLst/>
              <a:gdLst/>
              <a:ahLst/>
              <a:cxnLst/>
              <a:rect l="l" t="t" r="r" b="b"/>
              <a:pathLst>
                <a:path w="1829" h="1441" extrusionOk="0">
                  <a:moveTo>
                    <a:pt x="904" y="1"/>
                  </a:moveTo>
                  <a:cubicBezTo>
                    <a:pt x="662" y="1"/>
                    <a:pt x="418" y="124"/>
                    <a:pt x="275" y="419"/>
                  </a:cubicBezTo>
                  <a:cubicBezTo>
                    <a:pt x="0" y="984"/>
                    <a:pt x="465" y="1440"/>
                    <a:pt x="932" y="1440"/>
                  </a:cubicBezTo>
                  <a:cubicBezTo>
                    <a:pt x="1174" y="1440"/>
                    <a:pt x="1417" y="1317"/>
                    <a:pt x="1558" y="1022"/>
                  </a:cubicBezTo>
                  <a:cubicBezTo>
                    <a:pt x="1829" y="456"/>
                    <a:pt x="1369" y="1"/>
                    <a:pt x="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 rot="-10071094">
              <a:off x="917063" y="2252516"/>
              <a:ext cx="33152" cy="25968"/>
            </a:xfrm>
            <a:custGeom>
              <a:avLst/>
              <a:gdLst/>
              <a:ahLst/>
              <a:cxnLst/>
              <a:rect l="l" t="t" r="r" b="b"/>
              <a:pathLst>
                <a:path w="946" h="741" extrusionOk="0">
                  <a:moveTo>
                    <a:pt x="467" y="0"/>
                  </a:moveTo>
                  <a:cubicBezTo>
                    <a:pt x="342" y="0"/>
                    <a:pt x="216" y="63"/>
                    <a:pt x="143" y="215"/>
                  </a:cubicBezTo>
                  <a:cubicBezTo>
                    <a:pt x="0" y="505"/>
                    <a:pt x="239" y="740"/>
                    <a:pt x="481" y="740"/>
                  </a:cubicBezTo>
                  <a:cubicBezTo>
                    <a:pt x="606" y="740"/>
                    <a:pt x="731" y="677"/>
                    <a:pt x="804" y="526"/>
                  </a:cubicBezTo>
                  <a:cubicBezTo>
                    <a:pt x="946" y="235"/>
                    <a:pt x="708" y="0"/>
                    <a:pt x="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 rot="-10071094">
              <a:off x="901456" y="2335604"/>
              <a:ext cx="52357" cy="41143"/>
            </a:xfrm>
            <a:custGeom>
              <a:avLst/>
              <a:gdLst/>
              <a:ahLst/>
              <a:cxnLst/>
              <a:rect l="l" t="t" r="r" b="b"/>
              <a:pathLst>
                <a:path w="1494" h="1174" extrusionOk="0">
                  <a:moveTo>
                    <a:pt x="740" y="0"/>
                  </a:moveTo>
                  <a:cubicBezTo>
                    <a:pt x="545" y="0"/>
                    <a:pt x="348" y="99"/>
                    <a:pt x="230" y="336"/>
                  </a:cubicBezTo>
                  <a:cubicBezTo>
                    <a:pt x="1" y="797"/>
                    <a:pt x="378" y="1174"/>
                    <a:pt x="759" y="1174"/>
                  </a:cubicBezTo>
                  <a:cubicBezTo>
                    <a:pt x="954" y="1174"/>
                    <a:pt x="1150" y="1075"/>
                    <a:pt x="1267" y="838"/>
                  </a:cubicBezTo>
                  <a:cubicBezTo>
                    <a:pt x="1494" y="376"/>
                    <a:pt x="1120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 rot="-10071094">
              <a:off x="943907" y="2405804"/>
              <a:ext cx="45348" cy="42474"/>
            </a:xfrm>
            <a:custGeom>
              <a:avLst/>
              <a:gdLst/>
              <a:ahLst/>
              <a:cxnLst/>
              <a:rect l="l" t="t" r="r" b="b"/>
              <a:pathLst>
                <a:path w="1294" h="1212" extrusionOk="0">
                  <a:moveTo>
                    <a:pt x="637" y="1"/>
                  </a:moveTo>
                  <a:cubicBezTo>
                    <a:pt x="371" y="1"/>
                    <a:pt x="83" y="176"/>
                    <a:pt x="52" y="472"/>
                  </a:cubicBezTo>
                  <a:lnTo>
                    <a:pt x="37" y="619"/>
                  </a:lnTo>
                  <a:cubicBezTo>
                    <a:pt x="0" y="977"/>
                    <a:pt x="230" y="1211"/>
                    <a:pt x="505" y="1211"/>
                  </a:cubicBezTo>
                  <a:cubicBezTo>
                    <a:pt x="635" y="1211"/>
                    <a:pt x="776" y="1158"/>
                    <a:pt x="902" y="1042"/>
                  </a:cubicBezTo>
                  <a:lnTo>
                    <a:pt x="1012" y="941"/>
                  </a:lnTo>
                  <a:cubicBezTo>
                    <a:pt x="1293" y="681"/>
                    <a:pt x="1162" y="188"/>
                    <a:pt x="862" y="49"/>
                  </a:cubicBezTo>
                  <a:cubicBezTo>
                    <a:pt x="794" y="16"/>
                    <a:pt x="717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 rot="-10071094">
              <a:off x="970414" y="2360313"/>
              <a:ext cx="51761" cy="41073"/>
            </a:xfrm>
            <a:custGeom>
              <a:avLst/>
              <a:gdLst/>
              <a:ahLst/>
              <a:cxnLst/>
              <a:rect l="l" t="t" r="r" b="b"/>
              <a:pathLst>
                <a:path w="1477" h="1172" extrusionOk="0">
                  <a:moveTo>
                    <a:pt x="752" y="1"/>
                  </a:moveTo>
                  <a:cubicBezTo>
                    <a:pt x="260" y="1"/>
                    <a:pt x="1" y="537"/>
                    <a:pt x="332" y="921"/>
                  </a:cubicBezTo>
                  <a:lnTo>
                    <a:pt x="427" y="1027"/>
                  </a:lnTo>
                  <a:cubicBezTo>
                    <a:pt x="514" y="1128"/>
                    <a:pt x="635" y="1172"/>
                    <a:pt x="761" y="1172"/>
                  </a:cubicBezTo>
                  <a:cubicBezTo>
                    <a:pt x="985" y="1172"/>
                    <a:pt x="1226" y="1033"/>
                    <a:pt x="1324" y="829"/>
                  </a:cubicBezTo>
                  <a:cubicBezTo>
                    <a:pt x="1477" y="512"/>
                    <a:pt x="1318" y="30"/>
                    <a:pt x="938" y="10"/>
                  </a:cubicBezTo>
                  <a:lnTo>
                    <a:pt x="794" y="2"/>
                  </a:lnTo>
                  <a:cubicBezTo>
                    <a:pt x="780" y="1"/>
                    <a:pt x="766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 rot="-10071094">
              <a:off x="1047489" y="2444311"/>
              <a:ext cx="56562" cy="44086"/>
            </a:xfrm>
            <a:custGeom>
              <a:avLst/>
              <a:gdLst/>
              <a:ahLst/>
              <a:cxnLst/>
              <a:rect l="l" t="t" r="r" b="b"/>
              <a:pathLst>
                <a:path w="1614" h="1258" extrusionOk="0">
                  <a:moveTo>
                    <a:pt x="799" y="1"/>
                  </a:moveTo>
                  <a:cubicBezTo>
                    <a:pt x="594" y="1"/>
                    <a:pt x="386" y="104"/>
                    <a:pt x="258" y="351"/>
                  </a:cubicBezTo>
                  <a:cubicBezTo>
                    <a:pt x="0" y="845"/>
                    <a:pt x="405" y="1257"/>
                    <a:pt x="817" y="1257"/>
                  </a:cubicBezTo>
                  <a:cubicBezTo>
                    <a:pt x="1024" y="1257"/>
                    <a:pt x="1233" y="1153"/>
                    <a:pt x="1361" y="904"/>
                  </a:cubicBezTo>
                  <a:cubicBezTo>
                    <a:pt x="1613" y="411"/>
                    <a:pt x="121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rot="-10071094">
              <a:off x="1102656" y="2412683"/>
              <a:ext cx="53619" cy="41773"/>
            </a:xfrm>
            <a:custGeom>
              <a:avLst/>
              <a:gdLst/>
              <a:ahLst/>
              <a:cxnLst/>
              <a:rect l="l" t="t" r="r" b="b"/>
              <a:pathLst>
                <a:path w="1530" h="1192" extrusionOk="0">
                  <a:moveTo>
                    <a:pt x="754" y="1"/>
                  </a:moveTo>
                  <a:cubicBezTo>
                    <a:pt x="560" y="1"/>
                    <a:pt x="365" y="97"/>
                    <a:pt x="244" y="329"/>
                  </a:cubicBezTo>
                  <a:cubicBezTo>
                    <a:pt x="0" y="796"/>
                    <a:pt x="388" y="1191"/>
                    <a:pt x="780" y="1191"/>
                  </a:cubicBezTo>
                  <a:cubicBezTo>
                    <a:pt x="974" y="1191"/>
                    <a:pt x="1169" y="1094"/>
                    <a:pt x="1289" y="861"/>
                  </a:cubicBezTo>
                  <a:cubicBezTo>
                    <a:pt x="1530" y="394"/>
                    <a:pt x="1145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-10071094">
              <a:off x="1164022" y="2481396"/>
              <a:ext cx="55581" cy="46154"/>
            </a:xfrm>
            <a:custGeom>
              <a:avLst/>
              <a:gdLst/>
              <a:ahLst/>
              <a:cxnLst/>
              <a:rect l="l" t="t" r="r" b="b"/>
              <a:pathLst>
                <a:path w="1586" h="1317" extrusionOk="0">
                  <a:moveTo>
                    <a:pt x="876" y="0"/>
                  </a:moveTo>
                  <a:cubicBezTo>
                    <a:pt x="458" y="0"/>
                    <a:pt x="1" y="414"/>
                    <a:pt x="192" y="861"/>
                  </a:cubicBezTo>
                  <a:lnTo>
                    <a:pt x="234" y="959"/>
                  </a:lnTo>
                  <a:cubicBezTo>
                    <a:pt x="336" y="1197"/>
                    <a:pt x="500" y="1317"/>
                    <a:pt x="729" y="1317"/>
                  </a:cubicBezTo>
                  <a:cubicBezTo>
                    <a:pt x="780" y="1317"/>
                    <a:pt x="835" y="1311"/>
                    <a:pt x="892" y="1299"/>
                  </a:cubicBezTo>
                  <a:lnTo>
                    <a:pt x="998" y="1277"/>
                  </a:lnTo>
                  <a:cubicBezTo>
                    <a:pt x="1586" y="1156"/>
                    <a:pt x="1578" y="289"/>
                    <a:pt x="1131" y="60"/>
                  </a:cubicBezTo>
                  <a:cubicBezTo>
                    <a:pt x="1052" y="19"/>
                    <a:pt x="965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 rot="-10071094">
              <a:off x="1257450" y="2483901"/>
              <a:ext cx="38935" cy="29963"/>
            </a:xfrm>
            <a:custGeom>
              <a:avLst/>
              <a:gdLst/>
              <a:ahLst/>
              <a:cxnLst/>
              <a:rect l="l" t="t" r="r" b="b"/>
              <a:pathLst>
                <a:path w="1111" h="855" extrusionOk="0">
                  <a:moveTo>
                    <a:pt x="547" y="0"/>
                  </a:moveTo>
                  <a:cubicBezTo>
                    <a:pt x="409" y="0"/>
                    <a:pt x="270" y="68"/>
                    <a:pt x="182" y="231"/>
                  </a:cubicBezTo>
                  <a:cubicBezTo>
                    <a:pt x="1" y="567"/>
                    <a:pt x="281" y="854"/>
                    <a:pt x="566" y="854"/>
                  </a:cubicBezTo>
                  <a:cubicBezTo>
                    <a:pt x="704" y="854"/>
                    <a:pt x="843" y="786"/>
                    <a:pt x="930" y="623"/>
                  </a:cubicBezTo>
                  <a:cubicBezTo>
                    <a:pt x="1110" y="287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 rot="-10071094">
              <a:off x="1061273" y="2510675"/>
              <a:ext cx="37638" cy="29403"/>
            </a:xfrm>
            <a:custGeom>
              <a:avLst/>
              <a:gdLst/>
              <a:ahLst/>
              <a:cxnLst/>
              <a:rect l="l" t="t" r="r" b="b"/>
              <a:pathLst>
                <a:path w="1074" h="839" extrusionOk="0">
                  <a:moveTo>
                    <a:pt x="533" y="1"/>
                  </a:moveTo>
                  <a:cubicBezTo>
                    <a:pt x="397" y="1"/>
                    <a:pt x="259" y="69"/>
                    <a:pt x="173" y="233"/>
                  </a:cubicBezTo>
                  <a:cubicBezTo>
                    <a:pt x="1" y="562"/>
                    <a:pt x="269" y="839"/>
                    <a:pt x="544" y="839"/>
                  </a:cubicBezTo>
                  <a:cubicBezTo>
                    <a:pt x="680" y="839"/>
                    <a:pt x="818" y="770"/>
                    <a:pt x="903" y="606"/>
                  </a:cubicBezTo>
                  <a:cubicBezTo>
                    <a:pt x="1074" y="276"/>
                    <a:pt x="807" y="1"/>
                    <a:pt x="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-10071094">
              <a:off x="1252797" y="1852049"/>
              <a:ext cx="50009" cy="38164"/>
            </a:xfrm>
            <a:custGeom>
              <a:avLst/>
              <a:gdLst/>
              <a:ahLst/>
              <a:cxnLst/>
              <a:rect l="l" t="t" r="r" b="b"/>
              <a:pathLst>
                <a:path w="1427" h="1089" extrusionOk="0">
                  <a:moveTo>
                    <a:pt x="680" y="0"/>
                  </a:moveTo>
                  <a:cubicBezTo>
                    <a:pt x="497" y="0"/>
                    <a:pt x="316" y="89"/>
                    <a:pt x="211" y="302"/>
                  </a:cubicBezTo>
                  <a:cubicBezTo>
                    <a:pt x="0" y="729"/>
                    <a:pt x="379" y="1088"/>
                    <a:pt x="748" y="1088"/>
                  </a:cubicBezTo>
                  <a:cubicBezTo>
                    <a:pt x="932" y="1088"/>
                    <a:pt x="1114" y="999"/>
                    <a:pt x="1218" y="784"/>
                  </a:cubicBezTo>
                  <a:cubicBezTo>
                    <a:pt x="1427" y="358"/>
                    <a:pt x="1049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rot="-10071094">
              <a:off x="1154612" y="2056690"/>
              <a:ext cx="206204" cy="192361"/>
            </a:xfrm>
            <a:custGeom>
              <a:avLst/>
              <a:gdLst/>
              <a:ahLst/>
              <a:cxnLst/>
              <a:rect l="l" t="t" r="r" b="b"/>
              <a:pathLst>
                <a:path w="5884" h="5489" extrusionOk="0">
                  <a:moveTo>
                    <a:pt x="668" y="0"/>
                  </a:moveTo>
                  <a:cubicBezTo>
                    <a:pt x="520" y="0"/>
                    <a:pt x="375" y="88"/>
                    <a:pt x="331" y="282"/>
                  </a:cubicBezTo>
                  <a:cubicBezTo>
                    <a:pt x="1" y="1745"/>
                    <a:pt x="543" y="3123"/>
                    <a:pt x="1617" y="4136"/>
                  </a:cubicBezTo>
                  <a:cubicBezTo>
                    <a:pt x="2128" y="4621"/>
                    <a:pt x="2867" y="5137"/>
                    <a:pt x="3635" y="5365"/>
                  </a:cubicBezTo>
                  <a:cubicBezTo>
                    <a:pt x="3901" y="5444"/>
                    <a:pt x="4168" y="5489"/>
                    <a:pt x="4430" y="5489"/>
                  </a:cubicBezTo>
                  <a:cubicBezTo>
                    <a:pt x="4925" y="5489"/>
                    <a:pt x="5399" y="5326"/>
                    <a:pt x="5792" y="4916"/>
                  </a:cubicBezTo>
                  <a:cubicBezTo>
                    <a:pt x="5881" y="4824"/>
                    <a:pt x="5884" y="4672"/>
                    <a:pt x="5818" y="4569"/>
                  </a:cubicBezTo>
                  <a:cubicBezTo>
                    <a:pt x="5237" y="3653"/>
                    <a:pt x="4240" y="3648"/>
                    <a:pt x="3306" y="3276"/>
                  </a:cubicBezTo>
                  <a:cubicBezTo>
                    <a:pt x="2037" y="2779"/>
                    <a:pt x="1203" y="1684"/>
                    <a:pt x="1042" y="329"/>
                  </a:cubicBezTo>
                  <a:cubicBezTo>
                    <a:pt x="1016" y="120"/>
                    <a:pt x="840" y="0"/>
                    <a:pt x="66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 rot="-10071094">
              <a:off x="990519" y="2176962"/>
              <a:ext cx="115438" cy="129841"/>
            </a:xfrm>
            <a:custGeom>
              <a:avLst/>
              <a:gdLst/>
              <a:ahLst/>
              <a:cxnLst/>
              <a:rect l="l" t="t" r="r" b="b"/>
              <a:pathLst>
                <a:path w="3294" h="3705" extrusionOk="0">
                  <a:moveTo>
                    <a:pt x="195" y="0"/>
                  </a:moveTo>
                  <a:cubicBezTo>
                    <a:pt x="78" y="0"/>
                    <a:pt x="1" y="130"/>
                    <a:pt x="59" y="236"/>
                  </a:cubicBezTo>
                  <a:cubicBezTo>
                    <a:pt x="712" y="1420"/>
                    <a:pt x="1842" y="2255"/>
                    <a:pt x="2311" y="3544"/>
                  </a:cubicBezTo>
                  <a:cubicBezTo>
                    <a:pt x="2348" y="3646"/>
                    <a:pt x="2442" y="3705"/>
                    <a:pt x="2539" y="3705"/>
                  </a:cubicBezTo>
                  <a:cubicBezTo>
                    <a:pt x="2604" y="3705"/>
                    <a:pt x="2671" y="3678"/>
                    <a:pt x="2723" y="3620"/>
                  </a:cubicBezTo>
                  <a:cubicBezTo>
                    <a:pt x="3294" y="2972"/>
                    <a:pt x="2967" y="2120"/>
                    <a:pt x="2551" y="1487"/>
                  </a:cubicBezTo>
                  <a:cubicBezTo>
                    <a:pt x="2019" y="677"/>
                    <a:pt x="1171" y="139"/>
                    <a:pt x="217" y="2"/>
                  </a:cubicBezTo>
                  <a:cubicBezTo>
                    <a:pt x="210" y="1"/>
                    <a:pt x="202" y="0"/>
                    <a:pt x="19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 rot="-10071094">
              <a:off x="986507" y="2105040"/>
              <a:ext cx="193202" cy="249624"/>
            </a:xfrm>
            <a:custGeom>
              <a:avLst/>
              <a:gdLst/>
              <a:ahLst/>
              <a:cxnLst/>
              <a:rect l="l" t="t" r="r" b="b"/>
              <a:pathLst>
                <a:path w="5513" h="7123" extrusionOk="0">
                  <a:moveTo>
                    <a:pt x="1324" y="1"/>
                  </a:moveTo>
                  <a:cubicBezTo>
                    <a:pt x="968" y="1"/>
                    <a:pt x="617" y="93"/>
                    <a:pt x="288" y="308"/>
                  </a:cubicBezTo>
                  <a:cubicBezTo>
                    <a:pt x="37" y="473"/>
                    <a:pt x="0" y="846"/>
                    <a:pt x="215" y="1040"/>
                  </a:cubicBezTo>
                  <a:cubicBezTo>
                    <a:pt x="1130" y="1859"/>
                    <a:pt x="2380" y="1829"/>
                    <a:pt x="3138" y="2943"/>
                  </a:cubicBezTo>
                  <a:cubicBezTo>
                    <a:pt x="3896" y="4066"/>
                    <a:pt x="3715" y="5269"/>
                    <a:pt x="3578" y="6570"/>
                  </a:cubicBezTo>
                  <a:cubicBezTo>
                    <a:pt x="3546" y="6876"/>
                    <a:pt x="3788" y="7123"/>
                    <a:pt x="4049" y="7123"/>
                  </a:cubicBezTo>
                  <a:cubicBezTo>
                    <a:pt x="4167" y="7123"/>
                    <a:pt x="4289" y="7072"/>
                    <a:pt x="4392" y="6954"/>
                  </a:cubicBezTo>
                  <a:cubicBezTo>
                    <a:pt x="5513" y="5656"/>
                    <a:pt x="5379" y="3570"/>
                    <a:pt x="4563" y="2195"/>
                  </a:cubicBezTo>
                  <a:cubicBezTo>
                    <a:pt x="4186" y="1563"/>
                    <a:pt x="3492" y="852"/>
                    <a:pt x="2710" y="410"/>
                  </a:cubicBezTo>
                  <a:cubicBezTo>
                    <a:pt x="2266" y="160"/>
                    <a:pt x="1791" y="1"/>
                    <a:pt x="132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 rot="-10071094">
              <a:off x="1271783" y="2136686"/>
              <a:ext cx="74155" cy="96724"/>
            </a:xfrm>
            <a:custGeom>
              <a:avLst/>
              <a:gdLst/>
              <a:ahLst/>
              <a:cxnLst/>
              <a:rect l="l" t="t" r="r" b="b"/>
              <a:pathLst>
                <a:path w="2116" h="2760" extrusionOk="0">
                  <a:moveTo>
                    <a:pt x="904" y="0"/>
                  </a:moveTo>
                  <a:cubicBezTo>
                    <a:pt x="797" y="0"/>
                    <a:pt x="682" y="34"/>
                    <a:pt x="558" y="112"/>
                  </a:cubicBezTo>
                  <a:cubicBezTo>
                    <a:pt x="0" y="462"/>
                    <a:pt x="100" y="1227"/>
                    <a:pt x="329" y="1732"/>
                  </a:cubicBezTo>
                  <a:cubicBezTo>
                    <a:pt x="560" y="2247"/>
                    <a:pt x="929" y="2653"/>
                    <a:pt x="1511" y="2753"/>
                  </a:cubicBezTo>
                  <a:cubicBezTo>
                    <a:pt x="1535" y="2757"/>
                    <a:pt x="1559" y="2759"/>
                    <a:pt x="1583" y="2759"/>
                  </a:cubicBezTo>
                  <a:cubicBezTo>
                    <a:pt x="1837" y="2759"/>
                    <a:pt x="2116" y="2543"/>
                    <a:pt x="2071" y="2264"/>
                  </a:cubicBezTo>
                  <a:cubicBezTo>
                    <a:pt x="1997" y="1794"/>
                    <a:pt x="1822" y="1373"/>
                    <a:pt x="1705" y="918"/>
                  </a:cubicBezTo>
                  <a:cubicBezTo>
                    <a:pt x="1603" y="526"/>
                    <a:pt x="1324" y="0"/>
                    <a:pt x="9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8"/>
          <p:cNvGrpSpPr/>
          <p:nvPr/>
        </p:nvGrpSpPr>
        <p:grpSpPr>
          <a:xfrm rot="5400000">
            <a:off x="4255452" y="7462622"/>
            <a:ext cx="3738696" cy="2712486"/>
            <a:chOff x="3117175" y="272840"/>
            <a:chExt cx="4216846" cy="2856227"/>
          </a:xfrm>
        </p:grpSpPr>
        <p:sp>
          <p:nvSpPr>
            <p:cNvPr id="190" name="Google Shape;190;p18"/>
            <p:cNvSpPr/>
            <p:nvPr/>
          </p:nvSpPr>
          <p:spPr>
            <a:xfrm>
              <a:off x="3400789" y="916531"/>
              <a:ext cx="2224789" cy="700377"/>
            </a:xfrm>
            <a:custGeom>
              <a:avLst/>
              <a:gdLst/>
              <a:ahLst/>
              <a:cxnLst/>
              <a:rect l="l" t="t" r="r" b="b"/>
              <a:pathLst>
                <a:path w="72451" h="22808" extrusionOk="0">
                  <a:moveTo>
                    <a:pt x="2709" y="0"/>
                  </a:moveTo>
                  <a:cubicBezTo>
                    <a:pt x="1846" y="0"/>
                    <a:pt x="981" y="23"/>
                    <a:pt x="116" y="73"/>
                  </a:cubicBezTo>
                  <a:cubicBezTo>
                    <a:pt x="1" y="80"/>
                    <a:pt x="15" y="284"/>
                    <a:pt x="127" y="284"/>
                  </a:cubicBezTo>
                  <a:cubicBezTo>
                    <a:pt x="128" y="284"/>
                    <a:pt x="128" y="284"/>
                    <a:pt x="129" y="284"/>
                  </a:cubicBezTo>
                  <a:cubicBezTo>
                    <a:pt x="299" y="282"/>
                    <a:pt x="470" y="281"/>
                    <a:pt x="640" y="281"/>
                  </a:cubicBezTo>
                  <a:cubicBezTo>
                    <a:pt x="5514" y="281"/>
                    <a:pt x="10293" y="987"/>
                    <a:pt x="14971" y="1960"/>
                  </a:cubicBezTo>
                  <a:cubicBezTo>
                    <a:pt x="17395" y="2469"/>
                    <a:pt x="19798" y="3041"/>
                    <a:pt x="22183" y="3669"/>
                  </a:cubicBezTo>
                  <a:lnTo>
                    <a:pt x="23975" y="4127"/>
                  </a:lnTo>
                  <a:lnTo>
                    <a:pt x="25760" y="4615"/>
                  </a:lnTo>
                  <a:cubicBezTo>
                    <a:pt x="26354" y="4779"/>
                    <a:pt x="26952" y="4933"/>
                    <a:pt x="27544" y="5104"/>
                  </a:cubicBezTo>
                  <a:lnTo>
                    <a:pt x="29321" y="5616"/>
                  </a:lnTo>
                  <a:cubicBezTo>
                    <a:pt x="38794" y="8359"/>
                    <a:pt x="48104" y="11673"/>
                    <a:pt x="57140" y="15650"/>
                  </a:cubicBezTo>
                  <a:cubicBezTo>
                    <a:pt x="62240" y="17895"/>
                    <a:pt x="67295" y="20245"/>
                    <a:pt x="72275" y="22800"/>
                  </a:cubicBezTo>
                  <a:cubicBezTo>
                    <a:pt x="72286" y="22805"/>
                    <a:pt x="72297" y="22808"/>
                    <a:pt x="72308" y="22808"/>
                  </a:cubicBezTo>
                  <a:cubicBezTo>
                    <a:pt x="72385" y="22808"/>
                    <a:pt x="72451" y="22680"/>
                    <a:pt x="72373" y="22637"/>
                  </a:cubicBezTo>
                  <a:cubicBezTo>
                    <a:pt x="63725" y="17783"/>
                    <a:pt x="54699" y="13633"/>
                    <a:pt x="45432" y="10150"/>
                  </a:cubicBezTo>
                  <a:cubicBezTo>
                    <a:pt x="40799" y="8409"/>
                    <a:pt x="36103" y="6834"/>
                    <a:pt x="31358" y="5421"/>
                  </a:cubicBezTo>
                  <a:cubicBezTo>
                    <a:pt x="26608" y="4012"/>
                    <a:pt x="21830" y="2747"/>
                    <a:pt x="16971" y="1679"/>
                  </a:cubicBezTo>
                  <a:cubicBezTo>
                    <a:pt x="14229" y="1087"/>
                    <a:pt x="11448" y="615"/>
                    <a:pt x="8633" y="323"/>
                  </a:cubicBezTo>
                  <a:cubicBezTo>
                    <a:pt x="6673" y="122"/>
                    <a:pt x="4695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425314" y="780373"/>
              <a:ext cx="946620" cy="691349"/>
            </a:xfrm>
            <a:custGeom>
              <a:avLst/>
              <a:gdLst/>
              <a:ahLst/>
              <a:cxnLst/>
              <a:rect l="l" t="t" r="r" b="b"/>
              <a:pathLst>
                <a:path w="30827" h="22514" extrusionOk="0">
                  <a:moveTo>
                    <a:pt x="418" y="1"/>
                  </a:moveTo>
                  <a:cubicBezTo>
                    <a:pt x="147" y="1"/>
                    <a:pt x="1" y="8"/>
                    <a:pt x="1" y="8"/>
                  </a:cubicBezTo>
                  <a:cubicBezTo>
                    <a:pt x="1" y="8"/>
                    <a:pt x="130" y="114"/>
                    <a:pt x="365" y="306"/>
                  </a:cubicBezTo>
                  <a:cubicBezTo>
                    <a:pt x="602" y="498"/>
                    <a:pt x="951" y="775"/>
                    <a:pt x="1400" y="1108"/>
                  </a:cubicBezTo>
                  <a:cubicBezTo>
                    <a:pt x="1845" y="1447"/>
                    <a:pt x="2394" y="1833"/>
                    <a:pt x="3019" y="2270"/>
                  </a:cubicBezTo>
                  <a:cubicBezTo>
                    <a:pt x="3648" y="2695"/>
                    <a:pt x="4342" y="3204"/>
                    <a:pt x="5107" y="3713"/>
                  </a:cubicBezTo>
                  <a:cubicBezTo>
                    <a:pt x="5487" y="3973"/>
                    <a:pt x="5885" y="4235"/>
                    <a:pt x="6294" y="4506"/>
                  </a:cubicBezTo>
                  <a:cubicBezTo>
                    <a:pt x="6701" y="4783"/>
                    <a:pt x="7120" y="5067"/>
                    <a:pt x="7547" y="5357"/>
                  </a:cubicBezTo>
                  <a:cubicBezTo>
                    <a:pt x="8395" y="5940"/>
                    <a:pt x="9294" y="6530"/>
                    <a:pt x="10203" y="7180"/>
                  </a:cubicBezTo>
                  <a:cubicBezTo>
                    <a:pt x="10430" y="7339"/>
                    <a:pt x="10659" y="7500"/>
                    <a:pt x="10887" y="7662"/>
                  </a:cubicBezTo>
                  <a:cubicBezTo>
                    <a:pt x="11113" y="7825"/>
                    <a:pt x="11341" y="7989"/>
                    <a:pt x="11570" y="8156"/>
                  </a:cubicBezTo>
                  <a:cubicBezTo>
                    <a:pt x="12031" y="8481"/>
                    <a:pt x="12487" y="8815"/>
                    <a:pt x="12944" y="9162"/>
                  </a:cubicBezTo>
                  <a:cubicBezTo>
                    <a:pt x="13405" y="9501"/>
                    <a:pt x="13844" y="9871"/>
                    <a:pt x="14305" y="10213"/>
                  </a:cubicBezTo>
                  <a:cubicBezTo>
                    <a:pt x="14743" y="10583"/>
                    <a:pt x="15205" y="10923"/>
                    <a:pt x="15636" y="11298"/>
                  </a:cubicBezTo>
                  <a:lnTo>
                    <a:pt x="16286" y="11860"/>
                  </a:lnTo>
                  <a:cubicBezTo>
                    <a:pt x="16507" y="12047"/>
                    <a:pt x="16700" y="12232"/>
                    <a:pt x="16907" y="12416"/>
                  </a:cubicBezTo>
                  <a:lnTo>
                    <a:pt x="17214" y="12692"/>
                  </a:lnTo>
                  <a:cubicBezTo>
                    <a:pt x="17317" y="12785"/>
                    <a:pt x="17417" y="12866"/>
                    <a:pt x="17527" y="12976"/>
                  </a:cubicBezTo>
                  <a:cubicBezTo>
                    <a:pt x="17743" y="13181"/>
                    <a:pt x="17959" y="13387"/>
                    <a:pt x="18173" y="13590"/>
                  </a:cubicBezTo>
                  <a:lnTo>
                    <a:pt x="18334" y="13742"/>
                  </a:lnTo>
                  <a:lnTo>
                    <a:pt x="18414" y="13819"/>
                  </a:lnTo>
                  <a:lnTo>
                    <a:pt x="18454" y="13857"/>
                  </a:lnTo>
                  <a:lnTo>
                    <a:pt x="18473" y="13877"/>
                  </a:lnTo>
                  <a:cubicBezTo>
                    <a:pt x="18474" y="13877"/>
                    <a:pt x="18474" y="13878"/>
                    <a:pt x="18474" y="13878"/>
                  </a:cubicBezTo>
                  <a:cubicBezTo>
                    <a:pt x="18474" y="13878"/>
                    <a:pt x="18447" y="13847"/>
                    <a:pt x="18447" y="13847"/>
                  </a:cubicBezTo>
                  <a:lnTo>
                    <a:pt x="18447" y="13847"/>
                  </a:lnTo>
                  <a:cubicBezTo>
                    <a:pt x="18447" y="13847"/>
                    <a:pt x="18449" y="13850"/>
                    <a:pt x="18455" y="13855"/>
                  </a:cubicBezTo>
                  <a:lnTo>
                    <a:pt x="18464" y="13865"/>
                  </a:lnTo>
                  <a:lnTo>
                    <a:pt x="18759" y="14167"/>
                  </a:lnTo>
                  <a:cubicBezTo>
                    <a:pt x="18959" y="14365"/>
                    <a:pt x="19156" y="14563"/>
                    <a:pt x="19349" y="14770"/>
                  </a:cubicBezTo>
                  <a:cubicBezTo>
                    <a:pt x="19746" y="15178"/>
                    <a:pt x="20136" y="15581"/>
                    <a:pt x="20521" y="15977"/>
                  </a:cubicBezTo>
                  <a:cubicBezTo>
                    <a:pt x="21300" y="16771"/>
                    <a:pt x="22062" y="17583"/>
                    <a:pt x="22836" y="18295"/>
                  </a:cubicBezTo>
                  <a:cubicBezTo>
                    <a:pt x="23610" y="19005"/>
                    <a:pt x="24365" y="19676"/>
                    <a:pt x="25124" y="20220"/>
                  </a:cubicBezTo>
                  <a:cubicBezTo>
                    <a:pt x="25310" y="20358"/>
                    <a:pt x="25493" y="20492"/>
                    <a:pt x="25685" y="20610"/>
                  </a:cubicBezTo>
                  <a:cubicBezTo>
                    <a:pt x="25872" y="20732"/>
                    <a:pt x="26053" y="20851"/>
                    <a:pt x="26234" y="20961"/>
                  </a:cubicBezTo>
                  <a:cubicBezTo>
                    <a:pt x="26421" y="21063"/>
                    <a:pt x="26602" y="21165"/>
                    <a:pt x="26776" y="21267"/>
                  </a:cubicBezTo>
                  <a:cubicBezTo>
                    <a:pt x="26950" y="21367"/>
                    <a:pt x="27116" y="21465"/>
                    <a:pt x="27293" y="21541"/>
                  </a:cubicBezTo>
                  <a:cubicBezTo>
                    <a:pt x="27643" y="21697"/>
                    <a:pt x="27950" y="21863"/>
                    <a:pt x="28270" y="21961"/>
                  </a:cubicBezTo>
                  <a:cubicBezTo>
                    <a:pt x="28584" y="22067"/>
                    <a:pt x="28853" y="22180"/>
                    <a:pt x="29134" y="22237"/>
                  </a:cubicBezTo>
                  <a:cubicBezTo>
                    <a:pt x="29404" y="22305"/>
                    <a:pt x="29643" y="22358"/>
                    <a:pt x="29849" y="22401"/>
                  </a:cubicBezTo>
                  <a:cubicBezTo>
                    <a:pt x="30055" y="22433"/>
                    <a:pt x="30234" y="22453"/>
                    <a:pt x="30378" y="22469"/>
                  </a:cubicBezTo>
                  <a:cubicBezTo>
                    <a:pt x="30669" y="22502"/>
                    <a:pt x="30827" y="22514"/>
                    <a:pt x="30827" y="22514"/>
                  </a:cubicBezTo>
                  <a:cubicBezTo>
                    <a:pt x="30827" y="22514"/>
                    <a:pt x="30724" y="22396"/>
                    <a:pt x="30525" y="22184"/>
                  </a:cubicBezTo>
                  <a:cubicBezTo>
                    <a:pt x="30426" y="22079"/>
                    <a:pt x="30302" y="21950"/>
                    <a:pt x="30155" y="21803"/>
                  </a:cubicBezTo>
                  <a:cubicBezTo>
                    <a:pt x="30021" y="21642"/>
                    <a:pt x="29866" y="21470"/>
                    <a:pt x="29697" y="21280"/>
                  </a:cubicBezTo>
                  <a:cubicBezTo>
                    <a:pt x="29361" y="20891"/>
                    <a:pt x="28962" y="20402"/>
                    <a:pt x="28544" y="19824"/>
                  </a:cubicBezTo>
                  <a:cubicBezTo>
                    <a:pt x="28333" y="19537"/>
                    <a:pt x="28118" y="19216"/>
                    <a:pt x="27892" y="18889"/>
                  </a:cubicBezTo>
                  <a:cubicBezTo>
                    <a:pt x="27679" y="18537"/>
                    <a:pt x="27431" y="18211"/>
                    <a:pt x="27201" y="17825"/>
                  </a:cubicBezTo>
                  <a:cubicBezTo>
                    <a:pt x="26720" y="17087"/>
                    <a:pt x="26224" y="16249"/>
                    <a:pt x="25683" y="15355"/>
                  </a:cubicBezTo>
                  <a:cubicBezTo>
                    <a:pt x="25139" y="14467"/>
                    <a:pt x="24551" y="13526"/>
                    <a:pt x="23893" y="12539"/>
                  </a:cubicBezTo>
                  <a:cubicBezTo>
                    <a:pt x="23563" y="12047"/>
                    <a:pt x="23218" y="11545"/>
                    <a:pt x="22841" y="11054"/>
                  </a:cubicBezTo>
                  <a:cubicBezTo>
                    <a:pt x="22657" y="10808"/>
                    <a:pt x="22461" y="10561"/>
                    <a:pt x="22260" y="10313"/>
                  </a:cubicBezTo>
                  <a:lnTo>
                    <a:pt x="21959" y="9943"/>
                  </a:lnTo>
                  <a:lnTo>
                    <a:pt x="21629" y="9566"/>
                  </a:lnTo>
                  <a:cubicBezTo>
                    <a:pt x="21429" y="9335"/>
                    <a:pt x="21223" y="9108"/>
                    <a:pt x="21016" y="8878"/>
                  </a:cubicBezTo>
                  <a:cubicBezTo>
                    <a:pt x="20919" y="8766"/>
                    <a:pt x="20794" y="8642"/>
                    <a:pt x="20680" y="8523"/>
                  </a:cubicBezTo>
                  <a:lnTo>
                    <a:pt x="20322" y="8176"/>
                  </a:lnTo>
                  <a:lnTo>
                    <a:pt x="19963" y="7828"/>
                  </a:lnTo>
                  <a:cubicBezTo>
                    <a:pt x="19841" y="7710"/>
                    <a:pt x="19721" y="7596"/>
                    <a:pt x="19599" y="7493"/>
                  </a:cubicBezTo>
                  <a:lnTo>
                    <a:pt x="18865" y="6851"/>
                  </a:lnTo>
                  <a:cubicBezTo>
                    <a:pt x="18619" y="6635"/>
                    <a:pt x="18363" y="6438"/>
                    <a:pt x="18109" y="6237"/>
                  </a:cubicBezTo>
                  <a:cubicBezTo>
                    <a:pt x="17858" y="6033"/>
                    <a:pt x="17598" y="5840"/>
                    <a:pt x="17338" y="5650"/>
                  </a:cubicBezTo>
                  <a:cubicBezTo>
                    <a:pt x="17074" y="5468"/>
                    <a:pt x="16809" y="5287"/>
                    <a:pt x="16547" y="5107"/>
                  </a:cubicBezTo>
                  <a:cubicBezTo>
                    <a:pt x="16281" y="4929"/>
                    <a:pt x="16019" y="4747"/>
                    <a:pt x="15747" y="4585"/>
                  </a:cubicBezTo>
                  <a:cubicBezTo>
                    <a:pt x="15478" y="4421"/>
                    <a:pt x="15209" y="4255"/>
                    <a:pt x="14941" y="4092"/>
                  </a:cubicBezTo>
                  <a:cubicBezTo>
                    <a:pt x="14674" y="3927"/>
                    <a:pt x="14397" y="3789"/>
                    <a:pt x="14125" y="3641"/>
                  </a:cubicBezTo>
                  <a:cubicBezTo>
                    <a:pt x="13851" y="3499"/>
                    <a:pt x="13578" y="3358"/>
                    <a:pt x="13308" y="3219"/>
                  </a:cubicBezTo>
                  <a:cubicBezTo>
                    <a:pt x="13033" y="3088"/>
                    <a:pt x="12760" y="2958"/>
                    <a:pt x="12491" y="2830"/>
                  </a:cubicBezTo>
                  <a:cubicBezTo>
                    <a:pt x="11410" y="2316"/>
                    <a:pt x="10328" y="1916"/>
                    <a:pt x="9294" y="1568"/>
                  </a:cubicBezTo>
                  <a:cubicBezTo>
                    <a:pt x="8777" y="1394"/>
                    <a:pt x="8269" y="1243"/>
                    <a:pt x="7777" y="1098"/>
                  </a:cubicBezTo>
                  <a:cubicBezTo>
                    <a:pt x="7282" y="965"/>
                    <a:pt x="6799" y="850"/>
                    <a:pt x="6337" y="743"/>
                  </a:cubicBezTo>
                  <a:cubicBezTo>
                    <a:pt x="5408" y="537"/>
                    <a:pt x="4552" y="373"/>
                    <a:pt x="3782" y="269"/>
                  </a:cubicBezTo>
                  <a:cubicBezTo>
                    <a:pt x="3013" y="166"/>
                    <a:pt x="2337" y="101"/>
                    <a:pt x="1778" y="61"/>
                  </a:cubicBezTo>
                  <a:cubicBezTo>
                    <a:pt x="1219" y="19"/>
                    <a:pt x="774" y="7"/>
                    <a:pt x="470" y="1"/>
                  </a:cubicBezTo>
                  <a:cubicBezTo>
                    <a:pt x="453" y="1"/>
                    <a:pt x="435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4424178" y="777241"/>
              <a:ext cx="949384" cy="697644"/>
            </a:xfrm>
            <a:custGeom>
              <a:avLst/>
              <a:gdLst/>
              <a:ahLst/>
              <a:cxnLst/>
              <a:rect l="l" t="t" r="r" b="b"/>
              <a:pathLst>
                <a:path w="30917" h="22719" extrusionOk="0">
                  <a:moveTo>
                    <a:pt x="76" y="1"/>
                  </a:moveTo>
                  <a:lnTo>
                    <a:pt x="1" y="219"/>
                  </a:lnTo>
                  <a:cubicBezTo>
                    <a:pt x="1" y="219"/>
                    <a:pt x="144" y="272"/>
                    <a:pt x="415" y="370"/>
                  </a:cubicBezTo>
                  <a:cubicBezTo>
                    <a:pt x="683" y="472"/>
                    <a:pt x="1077" y="622"/>
                    <a:pt x="1580" y="813"/>
                  </a:cubicBezTo>
                  <a:cubicBezTo>
                    <a:pt x="2079" y="1009"/>
                    <a:pt x="2685" y="1246"/>
                    <a:pt x="3382" y="1519"/>
                  </a:cubicBezTo>
                  <a:cubicBezTo>
                    <a:pt x="4074" y="1796"/>
                    <a:pt x="4845" y="2136"/>
                    <a:pt x="5690" y="2494"/>
                  </a:cubicBezTo>
                  <a:cubicBezTo>
                    <a:pt x="6109" y="2679"/>
                    <a:pt x="6547" y="2872"/>
                    <a:pt x="6999" y="3072"/>
                  </a:cubicBezTo>
                  <a:cubicBezTo>
                    <a:pt x="7443" y="3286"/>
                    <a:pt x="7904" y="3508"/>
                    <a:pt x="8377" y="3736"/>
                  </a:cubicBezTo>
                  <a:cubicBezTo>
                    <a:pt x="9313" y="4210"/>
                    <a:pt x="10303" y="4699"/>
                    <a:pt x="11287" y="5284"/>
                  </a:cubicBezTo>
                  <a:cubicBezTo>
                    <a:pt x="11533" y="5429"/>
                    <a:pt x="11782" y="5574"/>
                    <a:pt x="12031" y="5721"/>
                  </a:cubicBezTo>
                  <a:cubicBezTo>
                    <a:pt x="12278" y="5872"/>
                    <a:pt x="12527" y="6026"/>
                    <a:pt x="12776" y="6180"/>
                  </a:cubicBezTo>
                  <a:cubicBezTo>
                    <a:pt x="13279" y="6482"/>
                    <a:pt x="13772" y="6814"/>
                    <a:pt x="14264" y="7157"/>
                  </a:cubicBezTo>
                  <a:cubicBezTo>
                    <a:pt x="14760" y="7493"/>
                    <a:pt x="15238" y="7863"/>
                    <a:pt x="15727" y="8217"/>
                  </a:cubicBezTo>
                  <a:lnTo>
                    <a:pt x="16443" y="8777"/>
                  </a:lnTo>
                  <a:cubicBezTo>
                    <a:pt x="16681" y="8961"/>
                    <a:pt x="16917" y="9157"/>
                    <a:pt x="17144" y="9359"/>
                  </a:cubicBezTo>
                  <a:cubicBezTo>
                    <a:pt x="17606" y="9756"/>
                    <a:pt x="18068" y="10148"/>
                    <a:pt x="18504" y="10566"/>
                  </a:cubicBezTo>
                  <a:cubicBezTo>
                    <a:pt x="18723" y="10774"/>
                    <a:pt x="18947" y="10972"/>
                    <a:pt x="19160" y="11186"/>
                  </a:cubicBezTo>
                  <a:cubicBezTo>
                    <a:pt x="19373" y="11399"/>
                    <a:pt x="19582" y="11618"/>
                    <a:pt x="19790" y="11836"/>
                  </a:cubicBezTo>
                  <a:cubicBezTo>
                    <a:pt x="20614" y="12704"/>
                    <a:pt x="21374" y="13611"/>
                    <a:pt x="22098" y="14492"/>
                  </a:cubicBezTo>
                  <a:cubicBezTo>
                    <a:pt x="22814" y="15389"/>
                    <a:pt x="23498" y="16256"/>
                    <a:pt x="24161" y="17056"/>
                  </a:cubicBezTo>
                  <a:cubicBezTo>
                    <a:pt x="24825" y="17856"/>
                    <a:pt x="25455" y="18615"/>
                    <a:pt x="26081" y="19256"/>
                  </a:cubicBezTo>
                  <a:cubicBezTo>
                    <a:pt x="26384" y="19588"/>
                    <a:pt x="26702" y="19873"/>
                    <a:pt x="26993" y="20157"/>
                  </a:cubicBezTo>
                  <a:cubicBezTo>
                    <a:pt x="27145" y="20292"/>
                    <a:pt x="27293" y="20422"/>
                    <a:pt x="27437" y="20550"/>
                  </a:cubicBezTo>
                  <a:cubicBezTo>
                    <a:pt x="27581" y="20677"/>
                    <a:pt x="27718" y="20804"/>
                    <a:pt x="27862" y="20911"/>
                  </a:cubicBezTo>
                  <a:cubicBezTo>
                    <a:pt x="28149" y="21129"/>
                    <a:pt x="28404" y="21349"/>
                    <a:pt x="28667" y="21515"/>
                  </a:cubicBezTo>
                  <a:cubicBezTo>
                    <a:pt x="28928" y="21684"/>
                    <a:pt x="29153" y="21857"/>
                    <a:pt x="29384" y="21976"/>
                  </a:cubicBezTo>
                  <a:cubicBezTo>
                    <a:pt x="29607" y="22104"/>
                    <a:pt x="29807" y="22217"/>
                    <a:pt x="29981" y="22318"/>
                  </a:cubicBezTo>
                  <a:cubicBezTo>
                    <a:pt x="30159" y="22403"/>
                    <a:pt x="30311" y="22477"/>
                    <a:pt x="30434" y="22537"/>
                  </a:cubicBezTo>
                  <a:cubicBezTo>
                    <a:pt x="30680" y="22655"/>
                    <a:pt x="30810" y="22719"/>
                    <a:pt x="30810" y="22719"/>
                  </a:cubicBezTo>
                  <a:lnTo>
                    <a:pt x="30917" y="22514"/>
                  </a:lnTo>
                  <a:cubicBezTo>
                    <a:pt x="30917" y="22514"/>
                    <a:pt x="30806" y="22409"/>
                    <a:pt x="30593" y="22226"/>
                  </a:cubicBezTo>
                  <a:cubicBezTo>
                    <a:pt x="30486" y="22135"/>
                    <a:pt x="30354" y="22024"/>
                    <a:pt x="30198" y="21891"/>
                  </a:cubicBezTo>
                  <a:cubicBezTo>
                    <a:pt x="30058" y="21747"/>
                    <a:pt x="29892" y="21593"/>
                    <a:pt x="29708" y="21425"/>
                  </a:cubicBezTo>
                  <a:cubicBezTo>
                    <a:pt x="29522" y="21267"/>
                    <a:pt x="29333" y="21043"/>
                    <a:pt x="29122" y="20825"/>
                  </a:cubicBezTo>
                  <a:cubicBezTo>
                    <a:pt x="28910" y="20608"/>
                    <a:pt x="28698" y="20348"/>
                    <a:pt x="28466" y="20083"/>
                  </a:cubicBezTo>
                  <a:cubicBezTo>
                    <a:pt x="28236" y="19816"/>
                    <a:pt x="28005" y="19512"/>
                    <a:pt x="27758" y="19203"/>
                  </a:cubicBezTo>
                  <a:cubicBezTo>
                    <a:pt x="27525" y="18869"/>
                    <a:pt x="27256" y="18563"/>
                    <a:pt x="27008" y="18191"/>
                  </a:cubicBezTo>
                  <a:cubicBezTo>
                    <a:pt x="26487" y="17483"/>
                    <a:pt x="25954" y="16673"/>
                    <a:pt x="25381" y="15801"/>
                  </a:cubicBezTo>
                  <a:cubicBezTo>
                    <a:pt x="24801" y="14945"/>
                    <a:pt x="24190" y="14020"/>
                    <a:pt x="23512" y="13061"/>
                  </a:cubicBezTo>
                  <a:cubicBezTo>
                    <a:pt x="23178" y="12574"/>
                    <a:pt x="22821" y="12094"/>
                    <a:pt x="22440" y="11616"/>
                  </a:cubicBezTo>
                  <a:cubicBezTo>
                    <a:pt x="22253" y="11375"/>
                    <a:pt x="22058" y="11134"/>
                    <a:pt x="21859" y="10892"/>
                  </a:cubicBezTo>
                  <a:cubicBezTo>
                    <a:pt x="21757" y="10770"/>
                    <a:pt x="21658" y="10651"/>
                    <a:pt x="21557" y="10531"/>
                  </a:cubicBezTo>
                  <a:lnTo>
                    <a:pt x="21230" y="10170"/>
                  </a:lnTo>
                  <a:cubicBezTo>
                    <a:pt x="21026" y="9943"/>
                    <a:pt x="20819" y="9716"/>
                    <a:pt x="20614" y="9488"/>
                  </a:cubicBezTo>
                  <a:cubicBezTo>
                    <a:pt x="20407" y="9256"/>
                    <a:pt x="20160" y="9030"/>
                    <a:pt x="19928" y="8807"/>
                  </a:cubicBezTo>
                  <a:cubicBezTo>
                    <a:pt x="19691" y="8586"/>
                    <a:pt x="19455" y="8348"/>
                    <a:pt x="19215" y="8143"/>
                  </a:cubicBezTo>
                  <a:lnTo>
                    <a:pt x="18494" y="7509"/>
                  </a:lnTo>
                  <a:cubicBezTo>
                    <a:pt x="18253" y="7296"/>
                    <a:pt x="18000" y="7102"/>
                    <a:pt x="17749" y="6904"/>
                  </a:cubicBezTo>
                  <a:cubicBezTo>
                    <a:pt x="17499" y="6705"/>
                    <a:pt x="17244" y="6516"/>
                    <a:pt x="16992" y="6323"/>
                  </a:cubicBezTo>
                  <a:cubicBezTo>
                    <a:pt x="16735" y="6139"/>
                    <a:pt x="16476" y="5956"/>
                    <a:pt x="16215" y="5781"/>
                  </a:cubicBezTo>
                  <a:cubicBezTo>
                    <a:pt x="15955" y="5603"/>
                    <a:pt x="15696" y="5425"/>
                    <a:pt x="15430" y="5259"/>
                  </a:cubicBezTo>
                  <a:cubicBezTo>
                    <a:pt x="15167" y="5092"/>
                    <a:pt x="14905" y="4924"/>
                    <a:pt x="14643" y="4758"/>
                  </a:cubicBezTo>
                  <a:cubicBezTo>
                    <a:pt x="14381" y="4591"/>
                    <a:pt x="14107" y="4454"/>
                    <a:pt x="13841" y="4304"/>
                  </a:cubicBezTo>
                  <a:cubicBezTo>
                    <a:pt x="13575" y="4157"/>
                    <a:pt x="13308" y="4012"/>
                    <a:pt x="13045" y="3867"/>
                  </a:cubicBezTo>
                  <a:cubicBezTo>
                    <a:pt x="12779" y="3727"/>
                    <a:pt x="12510" y="3599"/>
                    <a:pt x="12245" y="3466"/>
                  </a:cubicBezTo>
                  <a:cubicBezTo>
                    <a:pt x="11190" y="2929"/>
                    <a:pt x="10130" y="2505"/>
                    <a:pt x="9123" y="2119"/>
                  </a:cubicBezTo>
                  <a:cubicBezTo>
                    <a:pt x="8616" y="1932"/>
                    <a:pt x="8124" y="1754"/>
                    <a:pt x="7643" y="1592"/>
                  </a:cubicBezTo>
                  <a:cubicBezTo>
                    <a:pt x="7158" y="1443"/>
                    <a:pt x="6690" y="1301"/>
                    <a:pt x="6238" y="1171"/>
                  </a:cubicBezTo>
                  <a:cubicBezTo>
                    <a:pt x="5331" y="924"/>
                    <a:pt x="4499" y="705"/>
                    <a:pt x="3749" y="555"/>
                  </a:cubicBezTo>
                  <a:cubicBezTo>
                    <a:pt x="3001" y="397"/>
                    <a:pt x="2339" y="301"/>
                    <a:pt x="1797" y="210"/>
                  </a:cubicBezTo>
                  <a:cubicBezTo>
                    <a:pt x="1258" y="117"/>
                    <a:pt x="821" y="81"/>
                    <a:pt x="530" y="40"/>
                  </a:cubicBezTo>
                  <a:cubicBezTo>
                    <a:pt x="236" y="8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4144617" y="1284744"/>
              <a:ext cx="927889" cy="279377"/>
            </a:xfrm>
            <a:custGeom>
              <a:avLst/>
              <a:gdLst/>
              <a:ahLst/>
              <a:cxnLst/>
              <a:rect l="l" t="t" r="r" b="b"/>
              <a:pathLst>
                <a:path w="30217" h="9098" extrusionOk="0">
                  <a:moveTo>
                    <a:pt x="17351" y="2038"/>
                  </a:moveTo>
                  <a:cubicBezTo>
                    <a:pt x="17351" y="2038"/>
                    <a:pt x="17350" y="2039"/>
                    <a:pt x="17348" y="2039"/>
                  </a:cubicBezTo>
                  <a:lnTo>
                    <a:pt x="17348" y="2039"/>
                  </a:lnTo>
                  <a:lnTo>
                    <a:pt x="17350" y="2039"/>
                  </a:lnTo>
                  <a:cubicBezTo>
                    <a:pt x="17351" y="2038"/>
                    <a:pt x="17351" y="2038"/>
                    <a:pt x="17351" y="2038"/>
                  </a:cubicBezTo>
                  <a:close/>
                  <a:moveTo>
                    <a:pt x="25617" y="0"/>
                  </a:moveTo>
                  <a:cubicBezTo>
                    <a:pt x="25500" y="0"/>
                    <a:pt x="25382" y="4"/>
                    <a:pt x="25262" y="9"/>
                  </a:cubicBezTo>
                  <a:cubicBezTo>
                    <a:pt x="24426" y="24"/>
                    <a:pt x="23533" y="153"/>
                    <a:pt x="22620" y="349"/>
                  </a:cubicBezTo>
                  <a:cubicBezTo>
                    <a:pt x="21701" y="551"/>
                    <a:pt x="20761" y="842"/>
                    <a:pt x="19838" y="1152"/>
                  </a:cubicBezTo>
                  <a:cubicBezTo>
                    <a:pt x="19388" y="1309"/>
                    <a:pt x="18928" y="1469"/>
                    <a:pt x="18463" y="1631"/>
                  </a:cubicBezTo>
                  <a:cubicBezTo>
                    <a:pt x="18235" y="1714"/>
                    <a:pt x="18004" y="1799"/>
                    <a:pt x="17784" y="1879"/>
                  </a:cubicBezTo>
                  <a:lnTo>
                    <a:pt x="17448" y="2003"/>
                  </a:lnTo>
                  <a:lnTo>
                    <a:pt x="17365" y="2035"/>
                  </a:lnTo>
                  <a:lnTo>
                    <a:pt x="17323" y="2050"/>
                  </a:lnTo>
                  <a:lnTo>
                    <a:pt x="17312" y="2055"/>
                  </a:lnTo>
                  <a:cubicBezTo>
                    <a:pt x="17303" y="2058"/>
                    <a:pt x="17299" y="2060"/>
                    <a:pt x="17299" y="2060"/>
                  </a:cubicBezTo>
                  <a:cubicBezTo>
                    <a:pt x="17299" y="2060"/>
                    <a:pt x="17337" y="2044"/>
                    <a:pt x="17348" y="2039"/>
                  </a:cubicBezTo>
                  <a:lnTo>
                    <a:pt x="17348" y="2039"/>
                  </a:lnTo>
                  <a:lnTo>
                    <a:pt x="17328" y="2046"/>
                  </a:lnTo>
                  <a:lnTo>
                    <a:pt x="17148" y="2107"/>
                  </a:lnTo>
                  <a:cubicBezTo>
                    <a:pt x="16676" y="2270"/>
                    <a:pt x="16163" y="2466"/>
                    <a:pt x="15767" y="2580"/>
                  </a:cubicBezTo>
                  <a:lnTo>
                    <a:pt x="15136" y="2787"/>
                  </a:lnTo>
                  <a:lnTo>
                    <a:pt x="14475" y="2982"/>
                  </a:lnTo>
                  <a:lnTo>
                    <a:pt x="14145" y="3085"/>
                  </a:lnTo>
                  <a:lnTo>
                    <a:pt x="13813" y="3178"/>
                  </a:lnTo>
                  <a:cubicBezTo>
                    <a:pt x="13592" y="3238"/>
                    <a:pt x="13372" y="3305"/>
                    <a:pt x="13151" y="3372"/>
                  </a:cubicBezTo>
                  <a:cubicBezTo>
                    <a:pt x="12711" y="3483"/>
                    <a:pt x="12274" y="3610"/>
                    <a:pt x="11840" y="3716"/>
                  </a:cubicBezTo>
                  <a:cubicBezTo>
                    <a:pt x="11623" y="3769"/>
                    <a:pt x="11407" y="3820"/>
                    <a:pt x="11192" y="3872"/>
                  </a:cubicBezTo>
                  <a:cubicBezTo>
                    <a:pt x="10977" y="3932"/>
                    <a:pt x="10763" y="3974"/>
                    <a:pt x="10550" y="4017"/>
                  </a:cubicBezTo>
                  <a:cubicBezTo>
                    <a:pt x="10337" y="4065"/>
                    <a:pt x="10126" y="4113"/>
                    <a:pt x="9915" y="4166"/>
                  </a:cubicBezTo>
                  <a:cubicBezTo>
                    <a:pt x="9703" y="4209"/>
                    <a:pt x="9495" y="4253"/>
                    <a:pt x="9286" y="4297"/>
                  </a:cubicBezTo>
                  <a:cubicBezTo>
                    <a:pt x="8454" y="4481"/>
                    <a:pt x="7650" y="4618"/>
                    <a:pt x="6882" y="4750"/>
                  </a:cubicBezTo>
                  <a:cubicBezTo>
                    <a:pt x="6498" y="4817"/>
                    <a:pt x="6123" y="4867"/>
                    <a:pt x="5756" y="4936"/>
                  </a:cubicBezTo>
                  <a:cubicBezTo>
                    <a:pt x="5390" y="4992"/>
                    <a:pt x="5043" y="5044"/>
                    <a:pt x="4698" y="5096"/>
                  </a:cubicBezTo>
                  <a:cubicBezTo>
                    <a:pt x="4017" y="5185"/>
                    <a:pt x="3383" y="5280"/>
                    <a:pt x="2820" y="5339"/>
                  </a:cubicBezTo>
                  <a:cubicBezTo>
                    <a:pt x="2249" y="5429"/>
                    <a:pt x="1755" y="5466"/>
                    <a:pt x="1334" y="5532"/>
                  </a:cubicBezTo>
                  <a:cubicBezTo>
                    <a:pt x="916" y="5585"/>
                    <a:pt x="588" y="5617"/>
                    <a:pt x="357" y="5655"/>
                  </a:cubicBezTo>
                  <a:cubicBezTo>
                    <a:pt x="126" y="5689"/>
                    <a:pt x="1" y="5714"/>
                    <a:pt x="1" y="5714"/>
                  </a:cubicBezTo>
                  <a:cubicBezTo>
                    <a:pt x="1" y="5714"/>
                    <a:pt x="89" y="5804"/>
                    <a:pt x="262" y="5962"/>
                  </a:cubicBezTo>
                  <a:cubicBezTo>
                    <a:pt x="349" y="6041"/>
                    <a:pt x="455" y="6138"/>
                    <a:pt x="583" y="6246"/>
                  </a:cubicBezTo>
                  <a:cubicBezTo>
                    <a:pt x="712" y="6354"/>
                    <a:pt x="858" y="6486"/>
                    <a:pt x="1031" y="6603"/>
                  </a:cubicBezTo>
                  <a:cubicBezTo>
                    <a:pt x="1376" y="6846"/>
                    <a:pt x="1798" y="7150"/>
                    <a:pt x="2312" y="7414"/>
                  </a:cubicBezTo>
                  <a:cubicBezTo>
                    <a:pt x="2819" y="7708"/>
                    <a:pt x="3412" y="7983"/>
                    <a:pt x="4080" y="8233"/>
                  </a:cubicBezTo>
                  <a:cubicBezTo>
                    <a:pt x="4417" y="8345"/>
                    <a:pt x="4768" y="8472"/>
                    <a:pt x="5141" y="8567"/>
                  </a:cubicBezTo>
                  <a:cubicBezTo>
                    <a:pt x="5329" y="8613"/>
                    <a:pt x="5518" y="8661"/>
                    <a:pt x="5711" y="8710"/>
                  </a:cubicBezTo>
                  <a:cubicBezTo>
                    <a:pt x="5905" y="8758"/>
                    <a:pt x="6102" y="8807"/>
                    <a:pt x="6305" y="8839"/>
                  </a:cubicBezTo>
                  <a:cubicBezTo>
                    <a:pt x="7116" y="8990"/>
                    <a:pt x="7994" y="9079"/>
                    <a:pt x="8917" y="9089"/>
                  </a:cubicBezTo>
                  <a:cubicBezTo>
                    <a:pt x="9099" y="9091"/>
                    <a:pt x="9282" y="9097"/>
                    <a:pt x="9467" y="9097"/>
                  </a:cubicBezTo>
                  <a:cubicBezTo>
                    <a:pt x="9517" y="9097"/>
                    <a:pt x="9567" y="9097"/>
                    <a:pt x="9618" y="9096"/>
                  </a:cubicBezTo>
                  <a:cubicBezTo>
                    <a:pt x="9855" y="9083"/>
                    <a:pt x="10094" y="9070"/>
                    <a:pt x="10335" y="9058"/>
                  </a:cubicBezTo>
                  <a:cubicBezTo>
                    <a:pt x="10818" y="9039"/>
                    <a:pt x="11313" y="8961"/>
                    <a:pt x="11813" y="8897"/>
                  </a:cubicBezTo>
                  <a:cubicBezTo>
                    <a:pt x="12064" y="8868"/>
                    <a:pt x="12314" y="8811"/>
                    <a:pt x="12567" y="8769"/>
                  </a:cubicBezTo>
                  <a:cubicBezTo>
                    <a:pt x="12819" y="8723"/>
                    <a:pt x="13072" y="8679"/>
                    <a:pt x="13327" y="8619"/>
                  </a:cubicBezTo>
                  <a:cubicBezTo>
                    <a:pt x="13582" y="8556"/>
                    <a:pt x="13836" y="8492"/>
                    <a:pt x="14095" y="8428"/>
                  </a:cubicBezTo>
                  <a:lnTo>
                    <a:pt x="14481" y="8327"/>
                  </a:lnTo>
                  <a:lnTo>
                    <a:pt x="14867" y="8206"/>
                  </a:lnTo>
                  <a:lnTo>
                    <a:pt x="15640" y="7958"/>
                  </a:lnTo>
                  <a:cubicBezTo>
                    <a:pt x="15899" y="7862"/>
                    <a:pt x="16173" y="7762"/>
                    <a:pt x="16438" y="7664"/>
                  </a:cubicBezTo>
                  <a:cubicBezTo>
                    <a:pt x="16998" y="7467"/>
                    <a:pt x="17429" y="7258"/>
                    <a:pt x="17902" y="7051"/>
                  </a:cubicBezTo>
                  <a:lnTo>
                    <a:pt x="18076" y="6972"/>
                  </a:lnTo>
                  <a:lnTo>
                    <a:pt x="18098" y="6961"/>
                  </a:lnTo>
                  <a:lnTo>
                    <a:pt x="18098" y="6961"/>
                  </a:lnTo>
                  <a:cubicBezTo>
                    <a:pt x="18100" y="6960"/>
                    <a:pt x="18166" y="6933"/>
                    <a:pt x="18166" y="6933"/>
                  </a:cubicBezTo>
                  <a:lnTo>
                    <a:pt x="18166" y="6933"/>
                  </a:lnTo>
                  <a:cubicBezTo>
                    <a:pt x="18166" y="6933"/>
                    <a:pt x="18163" y="6934"/>
                    <a:pt x="18157" y="6937"/>
                  </a:cubicBezTo>
                  <a:lnTo>
                    <a:pt x="18169" y="6931"/>
                  </a:lnTo>
                  <a:lnTo>
                    <a:pt x="18214" y="6908"/>
                  </a:lnTo>
                  <a:lnTo>
                    <a:pt x="18306" y="6864"/>
                  </a:lnTo>
                  <a:lnTo>
                    <a:pt x="18671" y="6684"/>
                  </a:lnTo>
                  <a:cubicBezTo>
                    <a:pt x="18916" y="6563"/>
                    <a:pt x="19151" y="6440"/>
                    <a:pt x="19384" y="6317"/>
                  </a:cubicBezTo>
                  <a:cubicBezTo>
                    <a:pt x="19618" y="6191"/>
                    <a:pt x="19850" y="6066"/>
                    <a:pt x="20076" y="5943"/>
                  </a:cubicBezTo>
                  <a:cubicBezTo>
                    <a:pt x="20299" y="5821"/>
                    <a:pt x="20526" y="5696"/>
                    <a:pt x="20742" y="5577"/>
                  </a:cubicBezTo>
                  <a:cubicBezTo>
                    <a:pt x="21618" y="5084"/>
                    <a:pt x="22445" y="4617"/>
                    <a:pt x="23210" y="4185"/>
                  </a:cubicBezTo>
                  <a:cubicBezTo>
                    <a:pt x="23981" y="3759"/>
                    <a:pt x="24712" y="3356"/>
                    <a:pt x="25382" y="3053"/>
                  </a:cubicBezTo>
                  <a:cubicBezTo>
                    <a:pt x="25723" y="2883"/>
                    <a:pt x="26042" y="2769"/>
                    <a:pt x="26359" y="2625"/>
                  </a:cubicBezTo>
                  <a:cubicBezTo>
                    <a:pt x="26669" y="2509"/>
                    <a:pt x="26972" y="2394"/>
                    <a:pt x="27258" y="2303"/>
                  </a:cubicBezTo>
                  <a:cubicBezTo>
                    <a:pt x="27541" y="2221"/>
                    <a:pt x="27819" y="2125"/>
                    <a:pt x="28072" y="2077"/>
                  </a:cubicBezTo>
                  <a:cubicBezTo>
                    <a:pt x="28201" y="2047"/>
                    <a:pt x="28325" y="2020"/>
                    <a:pt x="28444" y="1994"/>
                  </a:cubicBezTo>
                  <a:cubicBezTo>
                    <a:pt x="28502" y="1980"/>
                    <a:pt x="28565" y="1966"/>
                    <a:pt x="28620" y="1955"/>
                  </a:cubicBezTo>
                  <a:cubicBezTo>
                    <a:pt x="28675" y="1946"/>
                    <a:pt x="28729" y="1938"/>
                    <a:pt x="28781" y="1929"/>
                  </a:cubicBezTo>
                  <a:cubicBezTo>
                    <a:pt x="28993" y="1898"/>
                    <a:pt x="29190" y="1867"/>
                    <a:pt x="29370" y="1840"/>
                  </a:cubicBezTo>
                  <a:cubicBezTo>
                    <a:pt x="29549" y="1838"/>
                    <a:pt x="29703" y="1831"/>
                    <a:pt x="29828" y="1825"/>
                  </a:cubicBezTo>
                  <a:cubicBezTo>
                    <a:pt x="30079" y="1813"/>
                    <a:pt x="30216" y="1801"/>
                    <a:pt x="30216" y="1801"/>
                  </a:cubicBezTo>
                  <a:cubicBezTo>
                    <a:pt x="30216" y="1801"/>
                    <a:pt x="30126" y="1702"/>
                    <a:pt x="29950" y="1529"/>
                  </a:cubicBezTo>
                  <a:cubicBezTo>
                    <a:pt x="29861" y="1442"/>
                    <a:pt x="29753" y="1336"/>
                    <a:pt x="29622" y="1217"/>
                  </a:cubicBezTo>
                  <a:cubicBezTo>
                    <a:pt x="29477" y="1114"/>
                    <a:pt x="29301" y="1000"/>
                    <a:pt x="29094" y="874"/>
                  </a:cubicBezTo>
                  <a:cubicBezTo>
                    <a:pt x="28888" y="731"/>
                    <a:pt x="28653" y="649"/>
                    <a:pt x="28388" y="527"/>
                  </a:cubicBezTo>
                  <a:cubicBezTo>
                    <a:pt x="28322" y="498"/>
                    <a:pt x="28254" y="469"/>
                    <a:pt x="28186" y="438"/>
                  </a:cubicBezTo>
                  <a:cubicBezTo>
                    <a:pt x="28116" y="409"/>
                    <a:pt x="28044" y="393"/>
                    <a:pt x="27970" y="370"/>
                  </a:cubicBezTo>
                  <a:cubicBezTo>
                    <a:pt x="27820" y="326"/>
                    <a:pt x="27665" y="281"/>
                    <a:pt x="27505" y="234"/>
                  </a:cubicBezTo>
                  <a:cubicBezTo>
                    <a:pt x="27343" y="180"/>
                    <a:pt x="27174" y="158"/>
                    <a:pt x="27000" y="129"/>
                  </a:cubicBezTo>
                  <a:cubicBezTo>
                    <a:pt x="26825" y="100"/>
                    <a:pt x="26641" y="67"/>
                    <a:pt x="26454" y="43"/>
                  </a:cubicBezTo>
                  <a:cubicBezTo>
                    <a:pt x="26268" y="23"/>
                    <a:pt x="26074" y="18"/>
                    <a:pt x="25873" y="9"/>
                  </a:cubicBezTo>
                  <a:cubicBezTo>
                    <a:pt x="25788" y="2"/>
                    <a:pt x="25703" y="0"/>
                    <a:pt x="2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4143573" y="1318952"/>
              <a:ext cx="930284" cy="226775"/>
            </a:xfrm>
            <a:custGeom>
              <a:avLst/>
              <a:gdLst/>
              <a:ahLst/>
              <a:cxnLst/>
              <a:rect l="l" t="t" r="r" b="b"/>
              <a:pathLst>
                <a:path w="30295" h="7385" extrusionOk="0">
                  <a:moveTo>
                    <a:pt x="27339" y="0"/>
                  </a:moveTo>
                  <a:cubicBezTo>
                    <a:pt x="27215" y="0"/>
                    <a:pt x="27087" y="12"/>
                    <a:pt x="26957" y="20"/>
                  </a:cubicBezTo>
                  <a:cubicBezTo>
                    <a:pt x="26792" y="31"/>
                    <a:pt x="26624" y="39"/>
                    <a:pt x="26450" y="56"/>
                  </a:cubicBezTo>
                  <a:cubicBezTo>
                    <a:pt x="26102" y="108"/>
                    <a:pt x="25737" y="147"/>
                    <a:pt x="25355" y="247"/>
                  </a:cubicBezTo>
                  <a:cubicBezTo>
                    <a:pt x="24592" y="411"/>
                    <a:pt x="23777" y="672"/>
                    <a:pt x="22931" y="982"/>
                  </a:cubicBezTo>
                  <a:cubicBezTo>
                    <a:pt x="22084" y="1288"/>
                    <a:pt x="21205" y="1663"/>
                    <a:pt x="20301" y="2069"/>
                  </a:cubicBezTo>
                  <a:cubicBezTo>
                    <a:pt x="19400" y="2468"/>
                    <a:pt x="18475" y="2892"/>
                    <a:pt x="17546" y="3264"/>
                  </a:cubicBezTo>
                  <a:cubicBezTo>
                    <a:pt x="17076" y="3439"/>
                    <a:pt x="16598" y="3649"/>
                    <a:pt x="16126" y="3803"/>
                  </a:cubicBezTo>
                  <a:lnTo>
                    <a:pt x="15417" y="4051"/>
                  </a:lnTo>
                  <a:lnTo>
                    <a:pt x="14703" y="4268"/>
                  </a:lnTo>
                  <a:lnTo>
                    <a:pt x="14348" y="4381"/>
                  </a:lnTo>
                  <a:lnTo>
                    <a:pt x="13991" y="4476"/>
                  </a:lnTo>
                  <a:lnTo>
                    <a:pt x="13282" y="4665"/>
                  </a:lnTo>
                  <a:cubicBezTo>
                    <a:pt x="13043" y="4722"/>
                    <a:pt x="12810" y="4777"/>
                    <a:pt x="12575" y="4833"/>
                  </a:cubicBezTo>
                  <a:cubicBezTo>
                    <a:pt x="12341" y="4884"/>
                    <a:pt x="12107" y="4952"/>
                    <a:pt x="11874" y="4988"/>
                  </a:cubicBezTo>
                  <a:cubicBezTo>
                    <a:pt x="11408" y="5071"/>
                    <a:pt x="10948" y="5174"/>
                    <a:pt x="10496" y="5224"/>
                  </a:cubicBezTo>
                  <a:cubicBezTo>
                    <a:pt x="10269" y="5256"/>
                    <a:pt x="10045" y="5287"/>
                    <a:pt x="9821" y="5317"/>
                  </a:cubicBezTo>
                  <a:cubicBezTo>
                    <a:pt x="9600" y="5337"/>
                    <a:pt x="9380" y="5356"/>
                    <a:pt x="9160" y="5381"/>
                  </a:cubicBezTo>
                  <a:cubicBezTo>
                    <a:pt x="8349" y="5471"/>
                    <a:pt x="7571" y="5497"/>
                    <a:pt x="6836" y="5497"/>
                  </a:cubicBezTo>
                  <a:cubicBezTo>
                    <a:pt x="6777" y="5497"/>
                    <a:pt x="6718" y="5497"/>
                    <a:pt x="6659" y="5496"/>
                  </a:cubicBezTo>
                  <a:cubicBezTo>
                    <a:pt x="6647" y="5496"/>
                    <a:pt x="6636" y="5496"/>
                    <a:pt x="6625" y="5496"/>
                  </a:cubicBezTo>
                  <a:cubicBezTo>
                    <a:pt x="6243" y="5496"/>
                    <a:pt x="5877" y="5462"/>
                    <a:pt x="5517" y="5459"/>
                  </a:cubicBezTo>
                  <a:cubicBezTo>
                    <a:pt x="5148" y="5445"/>
                    <a:pt x="4797" y="5402"/>
                    <a:pt x="4459" y="5378"/>
                  </a:cubicBezTo>
                  <a:cubicBezTo>
                    <a:pt x="4120" y="5351"/>
                    <a:pt x="3803" y="5290"/>
                    <a:pt x="3497" y="5254"/>
                  </a:cubicBezTo>
                  <a:cubicBezTo>
                    <a:pt x="3190" y="5222"/>
                    <a:pt x="2908" y="5156"/>
                    <a:pt x="2638" y="5111"/>
                  </a:cubicBezTo>
                  <a:cubicBezTo>
                    <a:pt x="2095" y="5032"/>
                    <a:pt x="1636" y="4906"/>
                    <a:pt x="1254" y="4824"/>
                  </a:cubicBezTo>
                  <a:cubicBezTo>
                    <a:pt x="872" y="4732"/>
                    <a:pt x="581" y="4634"/>
                    <a:pt x="378" y="4580"/>
                  </a:cubicBezTo>
                  <a:cubicBezTo>
                    <a:pt x="177" y="4521"/>
                    <a:pt x="70" y="4490"/>
                    <a:pt x="70" y="4490"/>
                  </a:cubicBezTo>
                  <a:lnTo>
                    <a:pt x="0" y="4710"/>
                  </a:lnTo>
                  <a:cubicBezTo>
                    <a:pt x="0" y="4710"/>
                    <a:pt x="94" y="4785"/>
                    <a:pt x="276" y="4913"/>
                  </a:cubicBezTo>
                  <a:cubicBezTo>
                    <a:pt x="368" y="4976"/>
                    <a:pt x="480" y="5054"/>
                    <a:pt x="613" y="5144"/>
                  </a:cubicBezTo>
                  <a:cubicBezTo>
                    <a:pt x="747" y="5236"/>
                    <a:pt x="900" y="5347"/>
                    <a:pt x="1080" y="5438"/>
                  </a:cubicBezTo>
                  <a:cubicBezTo>
                    <a:pt x="1438" y="5630"/>
                    <a:pt x="1869" y="5898"/>
                    <a:pt x="2394" y="6105"/>
                  </a:cubicBezTo>
                  <a:cubicBezTo>
                    <a:pt x="2910" y="6350"/>
                    <a:pt x="3513" y="6566"/>
                    <a:pt x="4184" y="6768"/>
                  </a:cubicBezTo>
                  <a:cubicBezTo>
                    <a:pt x="4352" y="6816"/>
                    <a:pt x="4526" y="6859"/>
                    <a:pt x="4703" y="6903"/>
                  </a:cubicBezTo>
                  <a:cubicBezTo>
                    <a:pt x="4881" y="6945"/>
                    <a:pt x="5061" y="6999"/>
                    <a:pt x="5249" y="7029"/>
                  </a:cubicBezTo>
                  <a:cubicBezTo>
                    <a:pt x="5435" y="7064"/>
                    <a:pt x="5625" y="7100"/>
                    <a:pt x="5819" y="7137"/>
                  </a:cubicBezTo>
                  <a:cubicBezTo>
                    <a:pt x="6012" y="7172"/>
                    <a:pt x="6209" y="7214"/>
                    <a:pt x="6411" y="7235"/>
                  </a:cubicBezTo>
                  <a:cubicBezTo>
                    <a:pt x="6612" y="7263"/>
                    <a:pt x="6818" y="7285"/>
                    <a:pt x="7027" y="7306"/>
                  </a:cubicBezTo>
                  <a:cubicBezTo>
                    <a:pt x="7132" y="7318"/>
                    <a:pt x="7237" y="7328"/>
                    <a:pt x="7343" y="7339"/>
                  </a:cubicBezTo>
                  <a:cubicBezTo>
                    <a:pt x="7450" y="7345"/>
                    <a:pt x="7557" y="7351"/>
                    <a:pt x="7666" y="7356"/>
                  </a:cubicBezTo>
                  <a:cubicBezTo>
                    <a:pt x="7965" y="7376"/>
                    <a:pt x="8274" y="7384"/>
                    <a:pt x="8587" y="7384"/>
                  </a:cubicBezTo>
                  <a:cubicBezTo>
                    <a:pt x="8725" y="7384"/>
                    <a:pt x="8863" y="7383"/>
                    <a:pt x="9002" y="7380"/>
                  </a:cubicBezTo>
                  <a:cubicBezTo>
                    <a:pt x="9229" y="7377"/>
                    <a:pt x="9459" y="7382"/>
                    <a:pt x="9692" y="7371"/>
                  </a:cubicBezTo>
                  <a:cubicBezTo>
                    <a:pt x="9927" y="7352"/>
                    <a:pt x="10163" y="7334"/>
                    <a:pt x="10401" y="7315"/>
                  </a:cubicBezTo>
                  <a:cubicBezTo>
                    <a:pt x="10876" y="7288"/>
                    <a:pt x="11364" y="7207"/>
                    <a:pt x="11856" y="7132"/>
                  </a:cubicBezTo>
                  <a:cubicBezTo>
                    <a:pt x="12102" y="7100"/>
                    <a:pt x="12351" y="7039"/>
                    <a:pt x="12599" y="6998"/>
                  </a:cubicBezTo>
                  <a:cubicBezTo>
                    <a:pt x="12846" y="6951"/>
                    <a:pt x="13096" y="6911"/>
                    <a:pt x="13346" y="6847"/>
                  </a:cubicBezTo>
                  <a:lnTo>
                    <a:pt x="14100" y="6654"/>
                  </a:lnTo>
                  <a:lnTo>
                    <a:pt x="14479" y="6556"/>
                  </a:lnTo>
                  <a:lnTo>
                    <a:pt x="14857" y="6441"/>
                  </a:lnTo>
                  <a:lnTo>
                    <a:pt x="15617" y="6197"/>
                  </a:lnTo>
                  <a:cubicBezTo>
                    <a:pt x="15873" y="6103"/>
                    <a:pt x="16138" y="6007"/>
                    <a:pt x="16397" y="5912"/>
                  </a:cubicBezTo>
                  <a:cubicBezTo>
                    <a:pt x="16936" y="5734"/>
                    <a:pt x="17377" y="5518"/>
                    <a:pt x="17849" y="5321"/>
                  </a:cubicBezTo>
                  <a:lnTo>
                    <a:pt x="18023" y="5247"/>
                  </a:lnTo>
                  <a:lnTo>
                    <a:pt x="18105" y="5212"/>
                  </a:lnTo>
                  <a:lnTo>
                    <a:pt x="18150" y="5191"/>
                  </a:lnTo>
                  <a:lnTo>
                    <a:pt x="18241" y="5149"/>
                  </a:lnTo>
                  <a:lnTo>
                    <a:pt x="18602" y="4980"/>
                  </a:lnTo>
                  <a:cubicBezTo>
                    <a:pt x="18844" y="4864"/>
                    <a:pt x="19077" y="4744"/>
                    <a:pt x="19311" y="4626"/>
                  </a:cubicBezTo>
                  <a:cubicBezTo>
                    <a:pt x="19780" y="4392"/>
                    <a:pt x="20233" y="4156"/>
                    <a:pt x="20673" y="3921"/>
                  </a:cubicBezTo>
                  <a:cubicBezTo>
                    <a:pt x="21555" y="3463"/>
                    <a:pt x="22388" y="3014"/>
                    <a:pt x="23179" y="2624"/>
                  </a:cubicBezTo>
                  <a:cubicBezTo>
                    <a:pt x="23967" y="2230"/>
                    <a:pt x="24716" y="1870"/>
                    <a:pt x="25406" y="1609"/>
                  </a:cubicBezTo>
                  <a:cubicBezTo>
                    <a:pt x="25754" y="1457"/>
                    <a:pt x="26082" y="1369"/>
                    <a:pt x="26404" y="1250"/>
                  </a:cubicBezTo>
                  <a:cubicBezTo>
                    <a:pt x="26563" y="1201"/>
                    <a:pt x="26716" y="1162"/>
                    <a:pt x="26869" y="1119"/>
                  </a:cubicBezTo>
                  <a:cubicBezTo>
                    <a:pt x="27021" y="1078"/>
                    <a:pt x="27172" y="1029"/>
                    <a:pt x="27314" y="1004"/>
                  </a:cubicBezTo>
                  <a:cubicBezTo>
                    <a:pt x="27600" y="947"/>
                    <a:pt x="27879" y="876"/>
                    <a:pt x="28129" y="849"/>
                  </a:cubicBezTo>
                  <a:cubicBezTo>
                    <a:pt x="28373" y="819"/>
                    <a:pt x="28615" y="770"/>
                    <a:pt x="28811" y="770"/>
                  </a:cubicBezTo>
                  <a:cubicBezTo>
                    <a:pt x="28817" y="770"/>
                    <a:pt x="28823" y="770"/>
                    <a:pt x="28829" y="770"/>
                  </a:cubicBezTo>
                  <a:cubicBezTo>
                    <a:pt x="29034" y="764"/>
                    <a:pt x="29226" y="754"/>
                    <a:pt x="29398" y="741"/>
                  </a:cubicBezTo>
                  <a:cubicBezTo>
                    <a:pt x="29571" y="754"/>
                    <a:pt x="29718" y="766"/>
                    <a:pt x="29837" y="774"/>
                  </a:cubicBezTo>
                  <a:cubicBezTo>
                    <a:pt x="30076" y="791"/>
                    <a:pt x="30207" y="793"/>
                    <a:pt x="30207" y="793"/>
                  </a:cubicBezTo>
                  <a:lnTo>
                    <a:pt x="30294" y="580"/>
                  </a:lnTo>
                  <a:cubicBezTo>
                    <a:pt x="30294" y="580"/>
                    <a:pt x="30181" y="535"/>
                    <a:pt x="29969" y="452"/>
                  </a:cubicBezTo>
                  <a:cubicBezTo>
                    <a:pt x="29862" y="410"/>
                    <a:pt x="29732" y="358"/>
                    <a:pt x="29578" y="297"/>
                  </a:cubicBezTo>
                  <a:cubicBezTo>
                    <a:pt x="29413" y="257"/>
                    <a:pt x="29223" y="210"/>
                    <a:pt x="29010" y="159"/>
                  </a:cubicBezTo>
                  <a:cubicBezTo>
                    <a:pt x="28799" y="96"/>
                    <a:pt x="28555" y="86"/>
                    <a:pt x="28294" y="47"/>
                  </a:cubicBezTo>
                  <a:cubicBezTo>
                    <a:pt x="28033" y="2"/>
                    <a:pt x="27742" y="16"/>
                    <a:pt x="27435" y="3"/>
                  </a:cubicBezTo>
                  <a:cubicBezTo>
                    <a:pt x="27403" y="1"/>
                    <a:pt x="27371" y="0"/>
                    <a:pt x="273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117728" y="845780"/>
              <a:ext cx="727430" cy="171225"/>
            </a:xfrm>
            <a:custGeom>
              <a:avLst/>
              <a:gdLst/>
              <a:ahLst/>
              <a:cxnLst/>
              <a:rect l="l" t="t" r="r" b="b"/>
              <a:pathLst>
                <a:path w="23689" h="5576" extrusionOk="0">
                  <a:moveTo>
                    <a:pt x="11111" y="1"/>
                  </a:moveTo>
                  <a:cubicBezTo>
                    <a:pt x="11068" y="1"/>
                    <a:pt x="11024" y="1"/>
                    <a:pt x="10981" y="1"/>
                  </a:cubicBezTo>
                  <a:cubicBezTo>
                    <a:pt x="10610" y="3"/>
                    <a:pt x="10240" y="7"/>
                    <a:pt x="9875" y="9"/>
                  </a:cubicBezTo>
                  <a:cubicBezTo>
                    <a:pt x="9690" y="17"/>
                    <a:pt x="9507" y="11"/>
                    <a:pt x="9322" y="23"/>
                  </a:cubicBezTo>
                  <a:cubicBezTo>
                    <a:pt x="9139" y="36"/>
                    <a:pt x="8956" y="49"/>
                    <a:pt x="8774" y="61"/>
                  </a:cubicBezTo>
                  <a:cubicBezTo>
                    <a:pt x="8408" y="87"/>
                    <a:pt x="8046" y="114"/>
                    <a:pt x="7688" y="149"/>
                  </a:cubicBezTo>
                  <a:cubicBezTo>
                    <a:pt x="6973" y="228"/>
                    <a:pt x="6276" y="348"/>
                    <a:pt x="5612" y="466"/>
                  </a:cubicBezTo>
                  <a:cubicBezTo>
                    <a:pt x="4949" y="611"/>
                    <a:pt x="4320" y="779"/>
                    <a:pt x="3742" y="949"/>
                  </a:cubicBezTo>
                  <a:cubicBezTo>
                    <a:pt x="2587" y="1332"/>
                    <a:pt x="1635" y="1743"/>
                    <a:pt x="995" y="2130"/>
                  </a:cubicBezTo>
                  <a:cubicBezTo>
                    <a:pt x="350" y="2496"/>
                    <a:pt x="0" y="2768"/>
                    <a:pt x="0" y="2768"/>
                  </a:cubicBezTo>
                  <a:cubicBezTo>
                    <a:pt x="0" y="2768"/>
                    <a:pt x="107" y="2819"/>
                    <a:pt x="303" y="2902"/>
                  </a:cubicBezTo>
                  <a:cubicBezTo>
                    <a:pt x="499" y="2986"/>
                    <a:pt x="784" y="3102"/>
                    <a:pt x="1137" y="3229"/>
                  </a:cubicBezTo>
                  <a:cubicBezTo>
                    <a:pt x="1491" y="3362"/>
                    <a:pt x="1911" y="3496"/>
                    <a:pt x="2386" y="3655"/>
                  </a:cubicBezTo>
                  <a:cubicBezTo>
                    <a:pt x="2862" y="3821"/>
                    <a:pt x="3390" y="3989"/>
                    <a:pt x="3951" y="4144"/>
                  </a:cubicBezTo>
                  <a:cubicBezTo>
                    <a:pt x="4514" y="4297"/>
                    <a:pt x="5121" y="4489"/>
                    <a:pt x="5748" y="4630"/>
                  </a:cubicBezTo>
                  <a:cubicBezTo>
                    <a:pt x="6061" y="4697"/>
                    <a:pt x="6383" y="4777"/>
                    <a:pt x="6712" y="4855"/>
                  </a:cubicBezTo>
                  <a:cubicBezTo>
                    <a:pt x="7039" y="4930"/>
                    <a:pt x="7372" y="4997"/>
                    <a:pt x="7708" y="5058"/>
                  </a:cubicBezTo>
                  <a:cubicBezTo>
                    <a:pt x="8384" y="5179"/>
                    <a:pt x="9082" y="5316"/>
                    <a:pt x="9787" y="5379"/>
                  </a:cubicBezTo>
                  <a:cubicBezTo>
                    <a:pt x="10142" y="5423"/>
                    <a:pt x="10498" y="5474"/>
                    <a:pt x="10859" y="5494"/>
                  </a:cubicBezTo>
                  <a:cubicBezTo>
                    <a:pt x="11217" y="5525"/>
                    <a:pt x="11577" y="5533"/>
                    <a:pt x="11941" y="5557"/>
                  </a:cubicBezTo>
                  <a:cubicBezTo>
                    <a:pt x="12186" y="5570"/>
                    <a:pt x="12432" y="5575"/>
                    <a:pt x="12678" y="5575"/>
                  </a:cubicBezTo>
                  <a:cubicBezTo>
                    <a:pt x="12796" y="5575"/>
                    <a:pt x="12914" y="5574"/>
                    <a:pt x="13031" y="5572"/>
                  </a:cubicBezTo>
                  <a:lnTo>
                    <a:pt x="13304" y="5568"/>
                  </a:lnTo>
                  <a:lnTo>
                    <a:pt x="13586" y="5562"/>
                  </a:lnTo>
                  <a:cubicBezTo>
                    <a:pt x="13774" y="5556"/>
                    <a:pt x="13960" y="5554"/>
                    <a:pt x="14147" y="5543"/>
                  </a:cubicBezTo>
                  <a:cubicBezTo>
                    <a:pt x="14332" y="5533"/>
                    <a:pt x="14491" y="5517"/>
                    <a:pt x="14665" y="5501"/>
                  </a:cubicBezTo>
                  <a:cubicBezTo>
                    <a:pt x="14844" y="5483"/>
                    <a:pt x="15023" y="5459"/>
                    <a:pt x="15202" y="5448"/>
                  </a:cubicBezTo>
                  <a:cubicBezTo>
                    <a:pt x="15561" y="5410"/>
                    <a:pt x="15910" y="5365"/>
                    <a:pt x="16254" y="5307"/>
                  </a:cubicBezTo>
                  <a:cubicBezTo>
                    <a:pt x="17625" y="5079"/>
                    <a:pt x="18867" y="4752"/>
                    <a:pt x="19946" y="4448"/>
                  </a:cubicBezTo>
                  <a:cubicBezTo>
                    <a:pt x="20486" y="4287"/>
                    <a:pt x="20983" y="4145"/>
                    <a:pt x="21431" y="4006"/>
                  </a:cubicBezTo>
                  <a:cubicBezTo>
                    <a:pt x="21879" y="3869"/>
                    <a:pt x="22278" y="3745"/>
                    <a:pt x="22612" y="3632"/>
                  </a:cubicBezTo>
                  <a:cubicBezTo>
                    <a:pt x="22777" y="3582"/>
                    <a:pt x="22926" y="3536"/>
                    <a:pt x="23059" y="3490"/>
                  </a:cubicBezTo>
                  <a:cubicBezTo>
                    <a:pt x="23191" y="3448"/>
                    <a:pt x="23306" y="3410"/>
                    <a:pt x="23400" y="3380"/>
                  </a:cubicBezTo>
                  <a:cubicBezTo>
                    <a:pt x="23588" y="3316"/>
                    <a:pt x="23689" y="3276"/>
                    <a:pt x="23689" y="3276"/>
                  </a:cubicBezTo>
                  <a:cubicBezTo>
                    <a:pt x="23689" y="3276"/>
                    <a:pt x="23612" y="3199"/>
                    <a:pt x="23463" y="3066"/>
                  </a:cubicBezTo>
                  <a:cubicBezTo>
                    <a:pt x="23316" y="2932"/>
                    <a:pt x="23095" y="2749"/>
                    <a:pt x="22791" y="2540"/>
                  </a:cubicBezTo>
                  <a:cubicBezTo>
                    <a:pt x="22190" y="2142"/>
                    <a:pt x="21291" y="1634"/>
                    <a:pt x="20159" y="1264"/>
                  </a:cubicBezTo>
                  <a:cubicBezTo>
                    <a:pt x="19879" y="1167"/>
                    <a:pt x="19585" y="1075"/>
                    <a:pt x="19282" y="989"/>
                  </a:cubicBezTo>
                  <a:cubicBezTo>
                    <a:pt x="18977" y="903"/>
                    <a:pt x="18661" y="833"/>
                    <a:pt x="18339" y="761"/>
                  </a:cubicBezTo>
                  <a:cubicBezTo>
                    <a:pt x="18015" y="690"/>
                    <a:pt x="17686" y="624"/>
                    <a:pt x="17352" y="562"/>
                  </a:cubicBezTo>
                  <a:cubicBezTo>
                    <a:pt x="17016" y="504"/>
                    <a:pt x="16674" y="458"/>
                    <a:pt x="16332" y="410"/>
                  </a:cubicBezTo>
                  <a:cubicBezTo>
                    <a:pt x="15993" y="365"/>
                    <a:pt x="15648" y="320"/>
                    <a:pt x="15299" y="273"/>
                  </a:cubicBezTo>
                  <a:lnTo>
                    <a:pt x="15267" y="270"/>
                  </a:lnTo>
                  <a:lnTo>
                    <a:pt x="15251" y="269"/>
                  </a:lnTo>
                  <a:cubicBezTo>
                    <a:pt x="15221" y="269"/>
                    <a:pt x="15281" y="269"/>
                    <a:pt x="15272" y="268"/>
                  </a:cubicBezTo>
                  <a:lnTo>
                    <a:pt x="15262" y="268"/>
                  </a:lnTo>
                  <a:lnTo>
                    <a:pt x="15194" y="261"/>
                  </a:lnTo>
                  <a:lnTo>
                    <a:pt x="15055" y="247"/>
                  </a:lnTo>
                  <a:lnTo>
                    <a:pt x="14776" y="219"/>
                  </a:lnTo>
                  <a:cubicBezTo>
                    <a:pt x="14592" y="202"/>
                    <a:pt x="14393" y="193"/>
                    <a:pt x="14221" y="173"/>
                  </a:cubicBezTo>
                  <a:cubicBezTo>
                    <a:pt x="13873" y="136"/>
                    <a:pt x="13543" y="102"/>
                    <a:pt x="13175" y="84"/>
                  </a:cubicBezTo>
                  <a:cubicBezTo>
                    <a:pt x="12812" y="65"/>
                    <a:pt x="12447" y="47"/>
                    <a:pt x="12083" y="28"/>
                  </a:cubicBezTo>
                  <a:cubicBezTo>
                    <a:pt x="11759" y="14"/>
                    <a:pt x="11436" y="1"/>
                    <a:pt x="1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3117175" y="917882"/>
              <a:ext cx="728720" cy="77966"/>
            </a:xfrm>
            <a:custGeom>
              <a:avLst/>
              <a:gdLst/>
              <a:ahLst/>
              <a:cxnLst/>
              <a:rect l="l" t="t" r="r" b="b"/>
              <a:pathLst>
                <a:path w="23731" h="2539" extrusionOk="0">
                  <a:moveTo>
                    <a:pt x="5678" y="1"/>
                  </a:moveTo>
                  <a:cubicBezTo>
                    <a:pt x="5028" y="7"/>
                    <a:pt x="4413" y="12"/>
                    <a:pt x="3843" y="18"/>
                  </a:cubicBezTo>
                  <a:cubicBezTo>
                    <a:pt x="3270" y="44"/>
                    <a:pt x="2744" y="69"/>
                    <a:pt x="2278" y="90"/>
                  </a:cubicBezTo>
                  <a:cubicBezTo>
                    <a:pt x="2042" y="99"/>
                    <a:pt x="1823" y="117"/>
                    <a:pt x="1622" y="140"/>
                  </a:cubicBezTo>
                  <a:cubicBezTo>
                    <a:pt x="1420" y="160"/>
                    <a:pt x="1233" y="179"/>
                    <a:pt x="1065" y="196"/>
                  </a:cubicBezTo>
                  <a:cubicBezTo>
                    <a:pt x="387" y="266"/>
                    <a:pt x="1" y="306"/>
                    <a:pt x="1" y="306"/>
                  </a:cubicBezTo>
                  <a:lnTo>
                    <a:pt x="36" y="533"/>
                  </a:lnTo>
                  <a:cubicBezTo>
                    <a:pt x="36" y="533"/>
                    <a:pt x="140" y="568"/>
                    <a:pt x="331" y="620"/>
                  </a:cubicBezTo>
                  <a:cubicBezTo>
                    <a:pt x="522" y="668"/>
                    <a:pt x="802" y="754"/>
                    <a:pt x="1149" y="833"/>
                  </a:cubicBezTo>
                  <a:cubicBezTo>
                    <a:pt x="1498" y="922"/>
                    <a:pt x="1911" y="1001"/>
                    <a:pt x="2383" y="1108"/>
                  </a:cubicBezTo>
                  <a:cubicBezTo>
                    <a:pt x="2855" y="1222"/>
                    <a:pt x="3380" y="1332"/>
                    <a:pt x="3942" y="1439"/>
                  </a:cubicBezTo>
                  <a:cubicBezTo>
                    <a:pt x="4222" y="1487"/>
                    <a:pt x="4517" y="1552"/>
                    <a:pt x="4819" y="1615"/>
                  </a:cubicBezTo>
                  <a:cubicBezTo>
                    <a:pt x="5119" y="1679"/>
                    <a:pt x="5429" y="1723"/>
                    <a:pt x="5744" y="1782"/>
                  </a:cubicBezTo>
                  <a:cubicBezTo>
                    <a:pt x="6059" y="1828"/>
                    <a:pt x="6383" y="1893"/>
                    <a:pt x="6713" y="1950"/>
                  </a:cubicBezTo>
                  <a:cubicBezTo>
                    <a:pt x="7044" y="2007"/>
                    <a:pt x="7379" y="2057"/>
                    <a:pt x="7718" y="2100"/>
                  </a:cubicBezTo>
                  <a:cubicBezTo>
                    <a:pt x="8061" y="2149"/>
                    <a:pt x="8405" y="2196"/>
                    <a:pt x="8754" y="2246"/>
                  </a:cubicBezTo>
                  <a:cubicBezTo>
                    <a:pt x="9103" y="2288"/>
                    <a:pt x="9455" y="2331"/>
                    <a:pt x="9811" y="2355"/>
                  </a:cubicBezTo>
                  <a:cubicBezTo>
                    <a:pt x="10169" y="2400"/>
                    <a:pt x="10527" y="2432"/>
                    <a:pt x="10888" y="2456"/>
                  </a:cubicBezTo>
                  <a:cubicBezTo>
                    <a:pt x="11250" y="2477"/>
                    <a:pt x="11612" y="2497"/>
                    <a:pt x="11974" y="2518"/>
                  </a:cubicBezTo>
                  <a:cubicBezTo>
                    <a:pt x="12359" y="2533"/>
                    <a:pt x="12744" y="2539"/>
                    <a:pt x="13132" y="2539"/>
                  </a:cubicBezTo>
                  <a:cubicBezTo>
                    <a:pt x="13477" y="2539"/>
                    <a:pt x="13824" y="2534"/>
                    <a:pt x="14175" y="2526"/>
                  </a:cubicBezTo>
                  <a:cubicBezTo>
                    <a:pt x="14359" y="2522"/>
                    <a:pt x="14524" y="2510"/>
                    <a:pt x="14698" y="2502"/>
                  </a:cubicBezTo>
                  <a:cubicBezTo>
                    <a:pt x="14878" y="2488"/>
                    <a:pt x="15056" y="2467"/>
                    <a:pt x="15234" y="2461"/>
                  </a:cubicBezTo>
                  <a:cubicBezTo>
                    <a:pt x="15591" y="2436"/>
                    <a:pt x="15941" y="2410"/>
                    <a:pt x="16283" y="2362"/>
                  </a:cubicBezTo>
                  <a:cubicBezTo>
                    <a:pt x="16969" y="2271"/>
                    <a:pt x="17625" y="2183"/>
                    <a:pt x="18244" y="2073"/>
                  </a:cubicBezTo>
                  <a:cubicBezTo>
                    <a:pt x="18862" y="1960"/>
                    <a:pt x="19446" y="1854"/>
                    <a:pt x="19988" y="1755"/>
                  </a:cubicBezTo>
                  <a:cubicBezTo>
                    <a:pt x="20529" y="1644"/>
                    <a:pt x="21027" y="1553"/>
                    <a:pt x="21471" y="1468"/>
                  </a:cubicBezTo>
                  <a:cubicBezTo>
                    <a:pt x="21917" y="1381"/>
                    <a:pt x="22310" y="1305"/>
                    <a:pt x="22638" y="1241"/>
                  </a:cubicBezTo>
                  <a:cubicBezTo>
                    <a:pt x="22799" y="1213"/>
                    <a:pt x="22944" y="1187"/>
                    <a:pt x="23074" y="1159"/>
                  </a:cubicBezTo>
                  <a:cubicBezTo>
                    <a:pt x="23204" y="1134"/>
                    <a:pt x="23315" y="1114"/>
                    <a:pt x="23406" y="1099"/>
                  </a:cubicBezTo>
                  <a:cubicBezTo>
                    <a:pt x="23586" y="1066"/>
                    <a:pt x="23685" y="1041"/>
                    <a:pt x="23685" y="1041"/>
                  </a:cubicBezTo>
                  <a:lnTo>
                    <a:pt x="23730" y="815"/>
                  </a:lnTo>
                  <a:cubicBezTo>
                    <a:pt x="23730" y="815"/>
                    <a:pt x="23641" y="795"/>
                    <a:pt x="23473" y="757"/>
                  </a:cubicBezTo>
                  <a:cubicBezTo>
                    <a:pt x="23307" y="717"/>
                    <a:pt x="23059" y="666"/>
                    <a:pt x="22742" y="605"/>
                  </a:cubicBezTo>
                  <a:cubicBezTo>
                    <a:pt x="22424" y="553"/>
                    <a:pt x="22035" y="497"/>
                    <a:pt x="21589" y="445"/>
                  </a:cubicBezTo>
                  <a:cubicBezTo>
                    <a:pt x="21366" y="419"/>
                    <a:pt x="21129" y="395"/>
                    <a:pt x="20878" y="372"/>
                  </a:cubicBezTo>
                  <a:cubicBezTo>
                    <a:pt x="20626" y="355"/>
                    <a:pt x="20362" y="340"/>
                    <a:pt x="20086" y="328"/>
                  </a:cubicBezTo>
                  <a:cubicBezTo>
                    <a:pt x="19545" y="311"/>
                    <a:pt x="18963" y="286"/>
                    <a:pt x="18344" y="286"/>
                  </a:cubicBezTo>
                  <a:cubicBezTo>
                    <a:pt x="18331" y="286"/>
                    <a:pt x="18318" y="286"/>
                    <a:pt x="18305" y="286"/>
                  </a:cubicBezTo>
                  <a:cubicBezTo>
                    <a:pt x="17990" y="284"/>
                    <a:pt x="17666" y="281"/>
                    <a:pt x="17335" y="281"/>
                  </a:cubicBezTo>
                  <a:cubicBezTo>
                    <a:pt x="17003" y="281"/>
                    <a:pt x="16665" y="284"/>
                    <a:pt x="16320" y="296"/>
                  </a:cubicBezTo>
                  <a:cubicBezTo>
                    <a:pt x="16170" y="297"/>
                    <a:pt x="16020" y="298"/>
                    <a:pt x="15868" y="298"/>
                  </a:cubicBezTo>
                  <a:cubicBezTo>
                    <a:pt x="15673" y="298"/>
                    <a:pt x="15476" y="297"/>
                    <a:pt x="15278" y="294"/>
                  </a:cubicBezTo>
                  <a:cubicBezTo>
                    <a:pt x="14930" y="291"/>
                    <a:pt x="14566" y="289"/>
                    <a:pt x="14208" y="287"/>
                  </a:cubicBezTo>
                  <a:cubicBezTo>
                    <a:pt x="13494" y="257"/>
                    <a:pt x="12762" y="254"/>
                    <a:pt x="12031" y="215"/>
                  </a:cubicBezTo>
                  <a:lnTo>
                    <a:pt x="11482" y="189"/>
                  </a:lnTo>
                  <a:lnTo>
                    <a:pt x="10935" y="172"/>
                  </a:lnTo>
                  <a:cubicBezTo>
                    <a:pt x="10569" y="165"/>
                    <a:pt x="10204" y="142"/>
                    <a:pt x="9842" y="124"/>
                  </a:cubicBezTo>
                  <a:cubicBezTo>
                    <a:pt x="9117" y="96"/>
                    <a:pt x="8400" y="76"/>
                    <a:pt x="7702" y="39"/>
                  </a:cubicBezTo>
                  <a:cubicBezTo>
                    <a:pt x="7000" y="25"/>
                    <a:pt x="6323" y="13"/>
                    <a:pt x="56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4430" y="973094"/>
              <a:ext cx="570269" cy="275108"/>
            </a:xfrm>
            <a:custGeom>
              <a:avLst/>
              <a:gdLst/>
              <a:ahLst/>
              <a:cxnLst/>
              <a:rect l="l" t="t" r="r" b="b"/>
              <a:pathLst>
                <a:path w="18571" h="8959" extrusionOk="0">
                  <a:moveTo>
                    <a:pt x="13975" y="1"/>
                  </a:moveTo>
                  <a:cubicBezTo>
                    <a:pt x="13881" y="1"/>
                    <a:pt x="13785" y="3"/>
                    <a:pt x="13689" y="6"/>
                  </a:cubicBezTo>
                  <a:cubicBezTo>
                    <a:pt x="13062" y="27"/>
                    <a:pt x="12415" y="127"/>
                    <a:pt x="11764" y="275"/>
                  </a:cubicBezTo>
                  <a:cubicBezTo>
                    <a:pt x="11110" y="433"/>
                    <a:pt x="10463" y="656"/>
                    <a:pt x="9830" y="917"/>
                  </a:cubicBezTo>
                  <a:cubicBezTo>
                    <a:pt x="9201" y="1184"/>
                    <a:pt x="8580" y="1502"/>
                    <a:pt x="8006" y="1829"/>
                  </a:cubicBezTo>
                  <a:cubicBezTo>
                    <a:pt x="7421" y="2163"/>
                    <a:pt x="6894" y="2513"/>
                    <a:pt x="6376" y="2863"/>
                  </a:cubicBezTo>
                  <a:cubicBezTo>
                    <a:pt x="6119" y="3034"/>
                    <a:pt x="5871" y="3210"/>
                    <a:pt x="5628" y="3384"/>
                  </a:cubicBezTo>
                  <a:cubicBezTo>
                    <a:pt x="5389" y="3565"/>
                    <a:pt x="5154" y="3743"/>
                    <a:pt x="4926" y="3916"/>
                  </a:cubicBezTo>
                  <a:cubicBezTo>
                    <a:pt x="4475" y="4262"/>
                    <a:pt x="4045" y="4597"/>
                    <a:pt x="3644" y="4916"/>
                  </a:cubicBezTo>
                  <a:cubicBezTo>
                    <a:pt x="3244" y="5250"/>
                    <a:pt x="2871" y="5543"/>
                    <a:pt x="2520" y="5830"/>
                  </a:cubicBezTo>
                  <a:cubicBezTo>
                    <a:pt x="2343" y="5969"/>
                    <a:pt x="2174" y="6101"/>
                    <a:pt x="2012" y="6227"/>
                  </a:cubicBezTo>
                  <a:cubicBezTo>
                    <a:pt x="1849" y="6343"/>
                    <a:pt x="1694" y="6465"/>
                    <a:pt x="1546" y="6589"/>
                  </a:cubicBezTo>
                  <a:cubicBezTo>
                    <a:pt x="1397" y="6700"/>
                    <a:pt x="1255" y="6795"/>
                    <a:pt x="1122" y="6903"/>
                  </a:cubicBezTo>
                  <a:cubicBezTo>
                    <a:pt x="988" y="7006"/>
                    <a:pt x="865" y="7077"/>
                    <a:pt x="750" y="7164"/>
                  </a:cubicBezTo>
                  <a:cubicBezTo>
                    <a:pt x="520" y="7334"/>
                    <a:pt x="333" y="7441"/>
                    <a:pt x="201" y="7535"/>
                  </a:cubicBezTo>
                  <a:cubicBezTo>
                    <a:pt x="69" y="7629"/>
                    <a:pt x="0" y="7684"/>
                    <a:pt x="0" y="7684"/>
                  </a:cubicBezTo>
                  <a:cubicBezTo>
                    <a:pt x="0" y="7684"/>
                    <a:pt x="59" y="7745"/>
                    <a:pt x="178" y="7856"/>
                  </a:cubicBezTo>
                  <a:cubicBezTo>
                    <a:pt x="238" y="7911"/>
                    <a:pt x="313" y="7979"/>
                    <a:pt x="403" y="8051"/>
                  </a:cubicBezTo>
                  <a:cubicBezTo>
                    <a:pt x="492" y="8133"/>
                    <a:pt x="597" y="8200"/>
                    <a:pt x="718" y="8276"/>
                  </a:cubicBezTo>
                  <a:cubicBezTo>
                    <a:pt x="838" y="8352"/>
                    <a:pt x="974" y="8436"/>
                    <a:pt x="1123" y="8507"/>
                  </a:cubicBezTo>
                  <a:cubicBezTo>
                    <a:pt x="1274" y="8579"/>
                    <a:pt x="1438" y="8636"/>
                    <a:pt x="1618" y="8707"/>
                  </a:cubicBezTo>
                  <a:cubicBezTo>
                    <a:pt x="1799" y="8768"/>
                    <a:pt x="1995" y="8820"/>
                    <a:pt x="2204" y="8869"/>
                  </a:cubicBezTo>
                  <a:cubicBezTo>
                    <a:pt x="2412" y="8904"/>
                    <a:pt x="2633" y="8936"/>
                    <a:pt x="2866" y="8952"/>
                  </a:cubicBezTo>
                  <a:cubicBezTo>
                    <a:pt x="2993" y="8956"/>
                    <a:pt x="3126" y="8959"/>
                    <a:pt x="3262" y="8959"/>
                  </a:cubicBezTo>
                  <a:cubicBezTo>
                    <a:pt x="3616" y="8959"/>
                    <a:pt x="3996" y="8940"/>
                    <a:pt x="4381" y="8866"/>
                  </a:cubicBezTo>
                  <a:cubicBezTo>
                    <a:pt x="4918" y="8771"/>
                    <a:pt x="5488" y="8635"/>
                    <a:pt x="6064" y="8433"/>
                  </a:cubicBezTo>
                  <a:cubicBezTo>
                    <a:pt x="6640" y="8225"/>
                    <a:pt x="7229" y="7992"/>
                    <a:pt x="7814" y="7707"/>
                  </a:cubicBezTo>
                  <a:cubicBezTo>
                    <a:pt x="8392" y="7420"/>
                    <a:pt x="8990" y="7106"/>
                    <a:pt x="9543" y="6790"/>
                  </a:cubicBezTo>
                  <a:cubicBezTo>
                    <a:pt x="10106" y="6464"/>
                    <a:pt x="10643" y="6138"/>
                    <a:pt x="11176" y="5820"/>
                  </a:cubicBezTo>
                  <a:cubicBezTo>
                    <a:pt x="11704" y="5507"/>
                    <a:pt x="12217" y="5179"/>
                    <a:pt x="12711" y="4878"/>
                  </a:cubicBezTo>
                  <a:cubicBezTo>
                    <a:pt x="13206" y="4582"/>
                    <a:pt x="13684" y="4287"/>
                    <a:pt x="14140" y="4025"/>
                  </a:cubicBezTo>
                  <a:cubicBezTo>
                    <a:pt x="14598" y="3747"/>
                    <a:pt x="15033" y="3518"/>
                    <a:pt x="15452" y="3294"/>
                  </a:cubicBezTo>
                  <a:cubicBezTo>
                    <a:pt x="15664" y="3187"/>
                    <a:pt x="15867" y="3084"/>
                    <a:pt x="16060" y="2987"/>
                  </a:cubicBezTo>
                  <a:cubicBezTo>
                    <a:pt x="16256" y="2900"/>
                    <a:pt x="16445" y="2813"/>
                    <a:pt x="16631" y="2720"/>
                  </a:cubicBezTo>
                  <a:cubicBezTo>
                    <a:pt x="16812" y="2644"/>
                    <a:pt x="16986" y="2578"/>
                    <a:pt x="17153" y="2501"/>
                  </a:cubicBezTo>
                  <a:cubicBezTo>
                    <a:pt x="17320" y="2429"/>
                    <a:pt x="17463" y="2383"/>
                    <a:pt x="17607" y="2322"/>
                  </a:cubicBezTo>
                  <a:cubicBezTo>
                    <a:pt x="17888" y="2202"/>
                    <a:pt x="18147" y="2143"/>
                    <a:pt x="18311" y="2080"/>
                  </a:cubicBezTo>
                  <a:cubicBezTo>
                    <a:pt x="18479" y="2022"/>
                    <a:pt x="18570" y="1984"/>
                    <a:pt x="18570" y="1984"/>
                  </a:cubicBezTo>
                  <a:cubicBezTo>
                    <a:pt x="18570" y="1984"/>
                    <a:pt x="18511" y="1906"/>
                    <a:pt x="18395" y="1771"/>
                  </a:cubicBezTo>
                  <a:cubicBezTo>
                    <a:pt x="18337" y="1705"/>
                    <a:pt x="18266" y="1623"/>
                    <a:pt x="18179" y="1533"/>
                  </a:cubicBezTo>
                  <a:cubicBezTo>
                    <a:pt x="18135" y="1489"/>
                    <a:pt x="18095" y="1434"/>
                    <a:pt x="18038" y="1389"/>
                  </a:cubicBezTo>
                  <a:cubicBezTo>
                    <a:pt x="17981" y="1343"/>
                    <a:pt x="17921" y="1295"/>
                    <a:pt x="17858" y="1244"/>
                  </a:cubicBezTo>
                  <a:cubicBezTo>
                    <a:pt x="17731" y="1142"/>
                    <a:pt x="17577" y="1027"/>
                    <a:pt x="17412" y="924"/>
                  </a:cubicBezTo>
                  <a:cubicBezTo>
                    <a:pt x="17248" y="819"/>
                    <a:pt x="17064" y="725"/>
                    <a:pt x="16862" y="615"/>
                  </a:cubicBezTo>
                  <a:cubicBezTo>
                    <a:pt x="16661" y="521"/>
                    <a:pt x="16441" y="433"/>
                    <a:pt x="16203" y="344"/>
                  </a:cubicBezTo>
                  <a:cubicBezTo>
                    <a:pt x="15967" y="271"/>
                    <a:pt x="15713" y="194"/>
                    <a:pt x="15444" y="138"/>
                  </a:cubicBezTo>
                  <a:cubicBezTo>
                    <a:pt x="14990" y="56"/>
                    <a:pt x="14493" y="1"/>
                    <a:pt x="13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3564092" y="1019032"/>
              <a:ext cx="571528" cy="218300"/>
            </a:xfrm>
            <a:custGeom>
              <a:avLst/>
              <a:gdLst/>
              <a:ahLst/>
              <a:cxnLst/>
              <a:rect l="l" t="t" r="r" b="b"/>
              <a:pathLst>
                <a:path w="18612" h="7109" extrusionOk="0">
                  <a:moveTo>
                    <a:pt x="16154" y="0"/>
                  </a:moveTo>
                  <a:cubicBezTo>
                    <a:pt x="15934" y="12"/>
                    <a:pt x="15703" y="22"/>
                    <a:pt x="15462" y="42"/>
                  </a:cubicBezTo>
                  <a:cubicBezTo>
                    <a:pt x="14980" y="97"/>
                    <a:pt x="14457" y="185"/>
                    <a:pt x="13913" y="329"/>
                  </a:cubicBezTo>
                  <a:cubicBezTo>
                    <a:pt x="13367" y="458"/>
                    <a:pt x="12800" y="653"/>
                    <a:pt x="12224" y="882"/>
                  </a:cubicBezTo>
                  <a:cubicBezTo>
                    <a:pt x="11073" y="1333"/>
                    <a:pt x="9889" y="1955"/>
                    <a:pt x="8752" y="2604"/>
                  </a:cubicBezTo>
                  <a:cubicBezTo>
                    <a:pt x="8185" y="2934"/>
                    <a:pt x="7622" y="3262"/>
                    <a:pt x="7075" y="3581"/>
                  </a:cubicBezTo>
                  <a:cubicBezTo>
                    <a:pt x="6530" y="3904"/>
                    <a:pt x="5996" y="4207"/>
                    <a:pt x="5481" y="4476"/>
                  </a:cubicBezTo>
                  <a:cubicBezTo>
                    <a:pt x="4965" y="4741"/>
                    <a:pt x="4475" y="5010"/>
                    <a:pt x="4006" y="5209"/>
                  </a:cubicBezTo>
                  <a:cubicBezTo>
                    <a:pt x="3538" y="5418"/>
                    <a:pt x="3098" y="5582"/>
                    <a:pt x="2693" y="5721"/>
                  </a:cubicBezTo>
                  <a:cubicBezTo>
                    <a:pt x="2491" y="5783"/>
                    <a:pt x="2296" y="5832"/>
                    <a:pt x="2113" y="5885"/>
                  </a:cubicBezTo>
                  <a:cubicBezTo>
                    <a:pt x="1928" y="5923"/>
                    <a:pt x="1752" y="5955"/>
                    <a:pt x="1590" y="5997"/>
                  </a:cubicBezTo>
                  <a:cubicBezTo>
                    <a:pt x="1427" y="6021"/>
                    <a:pt x="1275" y="6043"/>
                    <a:pt x="1134" y="6065"/>
                  </a:cubicBezTo>
                  <a:cubicBezTo>
                    <a:pt x="994" y="6085"/>
                    <a:pt x="866" y="6081"/>
                    <a:pt x="749" y="6090"/>
                  </a:cubicBezTo>
                  <a:cubicBezTo>
                    <a:pt x="687" y="6095"/>
                    <a:pt x="629" y="6097"/>
                    <a:pt x="575" y="6097"/>
                  </a:cubicBezTo>
                  <a:cubicBezTo>
                    <a:pt x="424" y="6097"/>
                    <a:pt x="302" y="6082"/>
                    <a:pt x="209" y="6079"/>
                  </a:cubicBezTo>
                  <a:cubicBezTo>
                    <a:pt x="112" y="6074"/>
                    <a:pt x="52" y="6073"/>
                    <a:pt x="30" y="6073"/>
                  </a:cubicBezTo>
                  <a:cubicBezTo>
                    <a:pt x="24" y="6073"/>
                    <a:pt x="21" y="6073"/>
                    <a:pt x="21" y="6073"/>
                  </a:cubicBezTo>
                  <a:lnTo>
                    <a:pt x="1" y="6303"/>
                  </a:lnTo>
                  <a:cubicBezTo>
                    <a:pt x="1" y="6303"/>
                    <a:pt x="62" y="6348"/>
                    <a:pt x="185" y="6426"/>
                  </a:cubicBezTo>
                  <a:cubicBezTo>
                    <a:pt x="246" y="6465"/>
                    <a:pt x="323" y="6513"/>
                    <a:pt x="413" y="6569"/>
                  </a:cubicBezTo>
                  <a:cubicBezTo>
                    <a:pt x="503" y="6631"/>
                    <a:pt x="610" y="6679"/>
                    <a:pt x="730" y="6730"/>
                  </a:cubicBezTo>
                  <a:cubicBezTo>
                    <a:pt x="851" y="6783"/>
                    <a:pt x="986" y="6844"/>
                    <a:pt x="1134" y="6888"/>
                  </a:cubicBezTo>
                  <a:cubicBezTo>
                    <a:pt x="1284" y="6934"/>
                    <a:pt x="1446" y="6970"/>
                    <a:pt x="1623" y="7012"/>
                  </a:cubicBezTo>
                  <a:cubicBezTo>
                    <a:pt x="1800" y="7045"/>
                    <a:pt x="1993" y="7068"/>
                    <a:pt x="2197" y="7096"/>
                  </a:cubicBezTo>
                  <a:cubicBezTo>
                    <a:pt x="2339" y="7105"/>
                    <a:pt x="2488" y="7108"/>
                    <a:pt x="2643" y="7108"/>
                  </a:cubicBezTo>
                  <a:cubicBezTo>
                    <a:pt x="2708" y="7108"/>
                    <a:pt x="2775" y="7107"/>
                    <a:pt x="2842" y="7107"/>
                  </a:cubicBezTo>
                  <a:cubicBezTo>
                    <a:pt x="3288" y="7072"/>
                    <a:pt x="3793" y="7032"/>
                    <a:pt x="4311" y="6897"/>
                  </a:cubicBezTo>
                  <a:cubicBezTo>
                    <a:pt x="4832" y="6768"/>
                    <a:pt x="5382" y="6598"/>
                    <a:pt x="5945" y="6376"/>
                  </a:cubicBezTo>
                  <a:cubicBezTo>
                    <a:pt x="6085" y="6319"/>
                    <a:pt x="6227" y="6267"/>
                    <a:pt x="6369" y="6204"/>
                  </a:cubicBezTo>
                  <a:cubicBezTo>
                    <a:pt x="6510" y="6139"/>
                    <a:pt x="6652" y="6075"/>
                    <a:pt x="6794" y="6010"/>
                  </a:cubicBezTo>
                  <a:cubicBezTo>
                    <a:pt x="7084" y="5888"/>
                    <a:pt x="7368" y="5748"/>
                    <a:pt x="7657" y="5601"/>
                  </a:cubicBezTo>
                  <a:cubicBezTo>
                    <a:pt x="8230" y="5315"/>
                    <a:pt x="8814" y="4977"/>
                    <a:pt x="9374" y="4673"/>
                  </a:cubicBezTo>
                  <a:cubicBezTo>
                    <a:pt x="9943" y="4343"/>
                    <a:pt x="10485" y="4028"/>
                    <a:pt x="11029" y="3712"/>
                  </a:cubicBezTo>
                  <a:cubicBezTo>
                    <a:pt x="11165" y="3636"/>
                    <a:pt x="11300" y="3562"/>
                    <a:pt x="11434" y="3487"/>
                  </a:cubicBezTo>
                  <a:cubicBezTo>
                    <a:pt x="11568" y="3406"/>
                    <a:pt x="11700" y="3331"/>
                    <a:pt x="11832" y="3258"/>
                  </a:cubicBezTo>
                  <a:cubicBezTo>
                    <a:pt x="12101" y="3107"/>
                    <a:pt x="12355" y="2966"/>
                    <a:pt x="12614" y="2822"/>
                  </a:cubicBezTo>
                  <a:cubicBezTo>
                    <a:pt x="13128" y="2548"/>
                    <a:pt x="13625" y="2282"/>
                    <a:pt x="14102" y="2059"/>
                  </a:cubicBezTo>
                  <a:cubicBezTo>
                    <a:pt x="14221" y="2002"/>
                    <a:pt x="14340" y="1938"/>
                    <a:pt x="14456" y="1887"/>
                  </a:cubicBezTo>
                  <a:cubicBezTo>
                    <a:pt x="14571" y="1835"/>
                    <a:pt x="14687" y="1789"/>
                    <a:pt x="14800" y="1732"/>
                  </a:cubicBezTo>
                  <a:cubicBezTo>
                    <a:pt x="15029" y="1620"/>
                    <a:pt x="15248" y="1552"/>
                    <a:pt x="15464" y="1455"/>
                  </a:cubicBezTo>
                  <a:cubicBezTo>
                    <a:pt x="15682" y="1374"/>
                    <a:pt x="15882" y="1299"/>
                    <a:pt x="16086" y="1223"/>
                  </a:cubicBezTo>
                  <a:cubicBezTo>
                    <a:pt x="16286" y="1158"/>
                    <a:pt x="16477" y="1101"/>
                    <a:pt x="16663" y="1036"/>
                  </a:cubicBezTo>
                  <a:cubicBezTo>
                    <a:pt x="16845" y="984"/>
                    <a:pt x="17018" y="943"/>
                    <a:pt x="17183" y="891"/>
                  </a:cubicBezTo>
                  <a:cubicBezTo>
                    <a:pt x="17347" y="844"/>
                    <a:pt x="17489" y="822"/>
                    <a:pt x="17628" y="783"/>
                  </a:cubicBezTo>
                  <a:cubicBezTo>
                    <a:pt x="17900" y="709"/>
                    <a:pt x="18148" y="679"/>
                    <a:pt x="18303" y="650"/>
                  </a:cubicBezTo>
                  <a:cubicBezTo>
                    <a:pt x="18463" y="622"/>
                    <a:pt x="18551" y="600"/>
                    <a:pt x="18551" y="600"/>
                  </a:cubicBezTo>
                  <a:lnTo>
                    <a:pt x="18612" y="376"/>
                  </a:lnTo>
                  <a:cubicBezTo>
                    <a:pt x="18612" y="376"/>
                    <a:pt x="18537" y="355"/>
                    <a:pt x="18396" y="314"/>
                  </a:cubicBezTo>
                  <a:cubicBezTo>
                    <a:pt x="18253" y="276"/>
                    <a:pt x="18053" y="200"/>
                    <a:pt x="17774" y="156"/>
                  </a:cubicBezTo>
                  <a:cubicBezTo>
                    <a:pt x="17636" y="132"/>
                    <a:pt x="17485" y="93"/>
                    <a:pt x="17317" y="74"/>
                  </a:cubicBezTo>
                  <a:cubicBezTo>
                    <a:pt x="17151" y="56"/>
                    <a:pt x="16969" y="37"/>
                    <a:pt x="16776" y="17"/>
                  </a:cubicBezTo>
                  <a:cubicBezTo>
                    <a:pt x="16581" y="12"/>
                    <a:pt x="16373" y="6"/>
                    <a:pt x="1615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397473" y="621616"/>
              <a:ext cx="966089" cy="467245"/>
            </a:xfrm>
            <a:custGeom>
              <a:avLst/>
              <a:gdLst/>
              <a:ahLst/>
              <a:cxnLst/>
              <a:rect l="l" t="t" r="r" b="b"/>
              <a:pathLst>
                <a:path w="31461" h="15216" extrusionOk="0">
                  <a:moveTo>
                    <a:pt x="8683" y="1"/>
                  </a:moveTo>
                  <a:cubicBezTo>
                    <a:pt x="8331" y="1"/>
                    <a:pt x="7982" y="15"/>
                    <a:pt x="7646" y="21"/>
                  </a:cubicBezTo>
                  <a:cubicBezTo>
                    <a:pt x="7145" y="35"/>
                    <a:pt x="6667" y="57"/>
                    <a:pt x="6195" y="109"/>
                  </a:cubicBezTo>
                  <a:cubicBezTo>
                    <a:pt x="5255" y="197"/>
                    <a:pt x="4410" y="317"/>
                    <a:pt x="3644" y="472"/>
                  </a:cubicBezTo>
                  <a:cubicBezTo>
                    <a:pt x="2883" y="628"/>
                    <a:pt x="2234" y="772"/>
                    <a:pt x="1687" y="943"/>
                  </a:cubicBezTo>
                  <a:cubicBezTo>
                    <a:pt x="1146" y="1103"/>
                    <a:pt x="724" y="1248"/>
                    <a:pt x="439" y="1351"/>
                  </a:cubicBezTo>
                  <a:cubicBezTo>
                    <a:pt x="152" y="1455"/>
                    <a:pt x="1" y="1519"/>
                    <a:pt x="1" y="1519"/>
                  </a:cubicBezTo>
                  <a:cubicBezTo>
                    <a:pt x="1" y="1519"/>
                    <a:pt x="160" y="1574"/>
                    <a:pt x="446" y="1672"/>
                  </a:cubicBezTo>
                  <a:cubicBezTo>
                    <a:pt x="735" y="1769"/>
                    <a:pt x="1158" y="1904"/>
                    <a:pt x="1687" y="2056"/>
                  </a:cubicBezTo>
                  <a:cubicBezTo>
                    <a:pt x="2221" y="2203"/>
                    <a:pt x="2846" y="2405"/>
                    <a:pt x="3559" y="2610"/>
                  </a:cubicBezTo>
                  <a:cubicBezTo>
                    <a:pt x="4275" y="2807"/>
                    <a:pt x="5055" y="3055"/>
                    <a:pt x="5894" y="3306"/>
                  </a:cubicBezTo>
                  <a:cubicBezTo>
                    <a:pt x="6316" y="3422"/>
                    <a:pt x="6746" y="3558"/>
                    <a:pt x="7186" y="3704"/>
                  </a:cubicBezTo>
                  <a:cubicBezTo>
                    <a:pt x="7622" y="3841"/>
                    <a:pt x="8073" y="3984"/>
                    <a:pt x="8538" y="4129"/>
                  </a:cubicBezTo>
                  <a:cubicBezTo>
                    <a:pt x="9445" y="4443"/>
                    <a:pt x="10396" y="4745"/>
                    <a:pt x="11338" y="5100"/>
                  </a:cubicBezTo>
                  <a:cubicBezTo>
                    <a:pt x="12279" y="5441"/>
                    <a:pt x="13223" y="5826"/>
                    <a:pt x="14176" y="6213"/>
                  </a:cubicBezTo>
                  <a:cubicBezTo>
                    <a:pt x="15109" y="6622"/>
                    <a:pt x="16047" y="7026"/>
                    <a:pt x="16935" y="7492"/>
                  </a:cubicBezTo>
                  <a:cubicBezTo>
                    <a:pt x="17381" y="7721"/>
                    <a:pt x="17834" y="7935"/>
                    <a:pt x="18259" y="8187"/>
                  </a:cubicBezTo>
                  <a:cubicBezTo>
                    <a:pt x="18473" y="8311"/>
                    <a:pt x="18688" y="8430"/>
                    <a:pt x="18904" y="8547"/>
                  </a:cubicBezTo>
                  <a:cubicBezTo>
                    <a:pt x="19117" y="8667"/>
                    <a:pt x="19319" y="8803"/>
                    <a:pt x="19530" y="8923"/>
                  </a:cubicBezTo>
                  <a:cubicBezTo>
                    <a:pt x="19736" y="9048"/>
                    <a:pt x="19943" y="9172"/>
                    <a:pt x="20148" y="9297"/>
                  </a:cubicBezTo>
                  <a:cubicBezTo>
                    <a:pt x="20339" y="9423"/>
                    <a:pt x="20528" y="9550"/>
                    <a:pt x="20717" y="9675"/>
                  </a:cubicBezTo>
                  <a:cubicBezTo>
                    <a:pt x="20909" y="9800"/>
                    <a:pt x="21095" y="9912"/>
                    <a:pt x="21290" y="10045"/>
                  </a:cubicBezTo>
                  <a:cubicBezTo>
                    <a:pt x="21492" y="10196"/>
                    <a:pt x="21693" y="10345"/>
                    <a:pt x="21892" y="10494"/>
                  </a:cubicBezTo>
                  <a:lnTo>
                    <a:pt x="22190" y="10713"/>
                  </a:lnTo>
                  <a:lnTo>
                    <a:pt x="22338" y="10821"/>
                  </a:lnTo>
                  <a:lnTo>
                    <a:pt x="22412" y="10875"/>
                  </a:lnTo>
                  <a:lnTo>
                    <a:pt x="22431" y="10888"/>
                  </a:lnTo>
                  <a:lnTo>
                    <a:pt x="22441" y="10895"/>
                  </a:lnTo>
                  <a:cubicBezTo>
                    <a:pt x="22441" y="10896"/>
                    <a:pt x="22442" y="10896"/>
                    <a:pt x="22442" y="10896"/>
                  </a:cubicBezTo>
                  <a:cubicBezTo>
                    <a:pt x="22443" y="10896"/>
                    <a:pt x="22399" y="10855"/>
                    <a:pt x="22400" y="10855"/>
                  </a:cubicBezTo>
                  <a:lnTo>
                    <a:pt x="22400" y="10855"/>
                  </a:lnTo>
                  <a:cubicBezTo>
                    <a:pt x="22400" y="10855"/>
                    <a:pt x="22403" y="10858"/>
                    <a:pt x="22410" y="10865"/>
                  </a:cubicBezTo>
                  <a:lnTo>
                    <a:pt x="22444" y="10892"/>
                  </a:lnTo>
                  <a:cubicBezTo>
                    <a:pt x="22627" y="11032"/>
                    <a:pt x="22808" y="11172"/>
                    <a:pt x="22989" y="11310"/>
                  </a:cubicBezTo>
                  <a:cubicBezTo>
                    <a:pt x="23358" y="11598"/>
                    <a:pt x="23720" y="11880"/>
                    <a:pt x="24072" y="12154"/>
                  </a:cubicBezTo>
                  <a:cubicBezTo>
                    <a:pt x="24791" y="12710"/>
                    <a:pt x="25502" y="13258"/>
                    <a:pt x="26203" y="13700"/>
                  </a:cubicBezTo>
                  <a:cubicBezTo>
                    <a:pt x="26904" y="14145"/>
                    <a:pt x="27592" y="14491"/>
                    <a:pt x="28224" y="14748"/>
                  </a:cubicBezTo>
                  <a:cubicBezTo>
                    <a:pt x="28383" y="14809"/>
                    <a:pt x="28542" y="14860"/>
                    <a:pt x="28691" y="14911"/>
                  </a:cubicBezTo>
                  <a:cubicBezTo>
                    <a:pt x="28767" y="14936"/>
                    <a:pt x="28838" y="14964"/>
                    <a:pt x="28913" y="14983"/>
                  </a:cubicBezTo>
                  <a:cubicBezTo>
                    <a:pt x="28988" y="15001"/>
                    <a:pt x="29061" y="15019"/>
                    <a:pt x="29134" y="15036"/>
                  </a:cubicBezTo>
                  <a:cubicBezTo>
                    <a:pt x="29278" y="15069"/>
                    <a:pt x="29413" y="15103"/>
                    <a:pt x="29546" y="15129"/>
                  </a:cubicBezTo>
                  <a:cubicBezTo>
                    <a:pt x="29680" y="15152"/>
                    <a:pt x="29809" y="15164"/>
                    <a:pt x="29929" y="15180"/>
                  </a:cubicBezTo>
                  <a:cubicBezTo>
                    <a:pt x="30165" y="15216"/>
                    <a:pt x="30398" y="15215"/>
                    <a:pt x="30588" y="15216"/>
                  </a:cubicBezTo>
                  <a:cubicBezTo>
                    <a:pt x="30606" y="15215"/>
                    <a:pt x="30624" y="15215"/>
                    <a:pt x="30642" y="15215"/>
                  </a:cubicBezTo>
                  <a:cubicBezTo>
                    <a:pt x="30674" y="15215"/>
                    <a:pt x="30705" y="15216"/>
                    <a:pt x="30736" y="15216"/>
                  </a:cubicBezTo>
                  <a:cubicBezTo>
                    <a:pt x="30775" y="15216"/>
                    <a:pt x="30813" y="15215"/>
                    <a:pt x="30849" y="15212"/>
                  </a:cubicBezTo>
                  <a:cubicBezTo>
                    <a:pt x="30928" y="15203"/>
                    <a:pt x="31000" y="15195"/>
                    <a:pt x="31064" y="15188"/>
                  </a:cubicBezTo>
                  <a:cubicBezTo>
                    <a:pt x="31321" y="15160"/>
                    <a:pt x="31460" y="15138"/>
                    <a:pt x="31460" y="15138"/>
                  </a:cubicBezTo>
                  <a:cubicBezTo>
                    <a:pt x="31460" y="15138"/>
                    <a:pt x="31355" y="15044"/>
                    <a:pt x="31155" y="14882"/>
                  </a:cubicBezTo>
                  <a:cubicBezTo>
                    <a:pt x="31054" y="14801"/>
                    <a:pt x="30927" y="14702"/>
                    <a:pt x="30798" y="14578"/>
                  </a:cubicBezTo>
                  <a:cubicBezTo>
                    <a:pt x="30666" y="14452"/>
                    <a:pt x="30517" y="14332"/>
                    <a:pt x="30357" y="14160"/>
                  </a:cubicBezTo>
                  <a:cubicBezTo>
                    <a:pt x="30277" y="14079"/>
                    <a:pt x="30195" y="13989"/>
                    <a:pt x="30106" y="13905"/>
                  </a:cubicBezTo>
                  <a:cubicBezTo>
                    <a:pt x="30020" y="13813"/>
                    <a:pt x="29935" y="13711"/>
                    <a:pt x="29844" y="13610"/>
                  </a:cubicBezTo>
                  <a:cubicBezTo>
                    <a:pt x="29663" y="13410"/>
                    <a:pt x="29477" y="13175"/>
                    <a:pt x="29284" y="12932"/>
                  </a:cubicBezTo>
                  <a:cubicBezTo>
                    <a:pt x="28895" y="12436"/>
                    <a:pt x="28493" y="11834"/>
                    <a:pt x="28050" y="11181"/>
                  </a:cubicBezTo>
                  <a:cubicBezTo>
                    <a:pt x="27605" y="10525"/>
                    <a:pt x="27128" y="9791"/>
                    <a:pt x="26579" y="9004"/>
                  </a:cubicBezTo>
                  <a:cubicBezTo>
                    <a:pt x="26306" y="8611"/>
                    <a:pt x="26012" y="8201"/>
                    <a:pt x="25692" y="7789"/>
                  </a:cubicBezTo>
                  <a:cubicBezTo>
                    <a:pt x="25536" y="7583"/>
                    <a:pt x="25361" y="7378"/>
                    <a:pt x="25189" y="7173"/>
                  </a:cubicBezTo>
                  <a:cubicBezTo>
                    <a:pt x="25006" y="6972"/>
                    <a:pt x="24821" y="6768"/>
                    <a:pt x="24634" y="6564"/>
                  </a:cubicBezTo>
                  <a:cubicBezTo>
                    <a:pt x="24458" y="6375"/>
                    <a:pt x="24280" y="6186"/>
                    <a:pt x="24101" y="5994"/>
                  </a:cubicBezTo>
                  <a:cubicBezTo>
                    <a:pt x="23903" y="5800"/>
                    <a:pt x="23682" y="5600"/>
                    <a:pt x="23467" y="5403"/>
                  </a:cubicBezTo>
                  <a:cubicBezTo>
                    <a:pt x="23248" y="5208"/>
                    <a:pt x="23026" y="5011"/>
                    <a:pt x="22805" y="4813"/>
                  </a:cubicBezTo>
                  <a:cubicBezTo>
                    <a:pt x="22583" y="4636"/>
                    <a:pt x="22350" y="4465"/>
                    <a:pt x="22120" y="4290"/>
                  </a:cubicBezTo>
                  <a:cubicBezTo>
                    <a:pt x="21890" y="4116"/>
                    <a:pt x="21656" y="3942"/>
                    <a:pt x="21417" y="3778"/>
                  </a:cubicBezTo>
                  <a:cubicBezTo>
                    <a:pt x="21174" y="3618"/>
                    <a:pt x="20933" y="3458"/>
                    <a:pt x="20680" y="3307"/>
                  </a:cubicBezTo>
                  <a:lnTo>
                    <a:pt x="20304" y="3077"/>
                  </a:lnTo>
                  <a:cubicBezTo>
                    <a:pt x="20179" y="2998"/>
                    <a:pt x="20051" y="2924"/>
                    <a:pt x="19922" y="2857"/>
                  </a:cubicBezTo>
                  <a:lnTo>
                    <a:pt x="19143" y="2442"/>
                  </a:lnTo>
                  <a:cubicBezTo>
                    <a:pt x="18083" y="1913"/>
                    <a:pt x="16985" y="1469"/>
                    <a:pt x="15861" y="1115"/>
                  </a:cubicBezTo>
                  <a:cubicBezTo>
                    <a:pt x="15307" y="924"/>
                    <a:pt x="14734" y="794"/>
                    <a:pt x="14170" y="651"/>
                  </a:cubicBezTo>
                  <a:cubicBezTo>
                    <a:pt x="13605" y="515"/>
                    <a:pt x="13045" y="410"/>
                    <a:pt x="12479" y="319"/>
                  </a:cubicBezTo>
                  <a:cubicBezTo>
                    <a:pt x="11914" y="235"/>
                    <a:pt x="11364" y="157"/>
                    <a:pt x="10815" y="109"/>
                  </a:cubicBezTo>
                  <a:cubicBezTo>
                    <a:pt x="10261" y="63"/>
                    <a:pt x="9721" y="32"/>
                    <a:pt x="9195" y="14"/>
                  </a:cubicBezTo>
                  <a:cubicBezTo>
                    <a:pt x="9024" y="4"/>
                    <a:pt x="8853" y="1"/>
                    <a:pt x="8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397381" y="635127"/>
              <a:ext cx="967163" cy="454747"/>
            </a:xfrm>
            <a:custGeom>
              <a:avLst/>
              <a:gdLst/>
              <a:ahLst/>
              <a:cxnLst/>
              <a:rect l="l" t="t" r="r" b="b"/>
              <a:pathLst>
                <a:path w="31496" h="14809" extrusionOk="0">
                  <a:moveTo>
                    <a:pt x="7017" y="0"/>
                  </a:moveTo>
                  <a:cubicBezTo>
                    <a:pt x="6728" y="0"/>
                    <a:pt x="6445" y="5"/>
                    <a:pt x="6164" y="22"/>
                  </a:cubicBezTo>
                  <a:cubicBezTo>
                    <a:pt x="5237" y="63"/>
                    <a:pt x="4399" y="123"/>
                    <a:pt x="3640" y="229"/>
                  </a:cubicBezTo>
                  <a:cubicBezTo>
                    <a:pt x="2884" y="328"/>
                    <a:pt x="2236" y="436"/>
                    <a:pt x="1690" y="554"/>
                  </a:cubicBezTo>
                  <a:cubicBezTo>
                    <a:pt x="1149" y="659"/>
                    <a:pt x="726" y="778"/>
                    <a:pt x="440" y="844"/>
                  </a:cubicBezTo>
                  <a:cubicBezTo>
                    <a:pt x="152" y="916"/>
                    <a:pt x="1" y="963"/>
                    <a:pt x="1" y="963"/>
                  </a:cubicBezTo>
                  <a:lnTo>
                    <a:pt x="8" y="1194"/>
                  </a:lnTo>
                  <a:cubicBezTo>
                    <a:pt x="8" y="1194"/>
                    <a:pt x="162" y="1192"/>
                    <a:pt x="448" y="1192"/>
                  </a:cubicBezTo>
                  <a:cubicBezTo>
                    <a:pt x="735" y="1193"/>
                    <a:pt x="1155" y="1193"/>
                    <a:pt x="1690" y="1194"/>
                  </a:cubicBezTo>
                  <a:cubicBezTo>
                    <a:pt x="1736" y="1194"/>
                    <a:pt x="1783" y="1193"/>
                    <a:pt x="1830" y="1193"/>
                  </a:cubicBezTo>
                  <a:cubicBezTo>
                    <a:pt x="2338" y="1193"/>
                    <a:pt x="2927" y="1228"/>
                    <a:pt x="3597" y="1258"/>
                  </a:cubicBezTo>
                  <a:cubicBezTo>
                    <a:pt x="4335" y="1285"/>
                    <a:pt x="5144" y="1363"/>
                    <a:pt x="6029" y="1444"/>
                  </a:cubicBezTo>
                  <a:cubicBezTo>
                    <a:pt x="6474" y="1480"/>
                    <a:pt x="6927" y="1537"/>
                    <a:pt x="7393" y="1604"/>
                  </a:cubicBezTo>
                  <a:cubicBezTo>
                    <a:pt x="7860" y="1674"/>
                    <a:pt x="8347" y="1727"/>
                    <a:pt x="8836" y="1818"/>
                  </a:cubicBezTo>
                  <a:cubicBezTo>
                    <a:pt x="9809" y="1994"/>
                    <a:pt x="10835" y="2194"/>
                    <a:pt x="11856" y="2466"/>
                  </a:cubicBezTo>
                  <a:cubicBezTo>
                    <a:pt x="12369" y="2605"/>
                    <a:pt x="12892" y="2733"/>
                    <a:pt x="13402" y="2904"/>
                  </a:cubicBezTo>
                  <a:cubicBezTo>
                    <a:pt x="13912" y="3078"/>
                    <a:pt x="14438" y="3228"/>
                    <a:pt x="14944" y="3426"/>
                  </a:cubicBezTo>
                  <a:cubicBezTo>
                    <a:pt x="15452" y="3620"/>
                    <a:pt x="15959" y="3822"/>
                    <a:pt x="16463" y="4036"/>
                  </a:cubicBezTo>
                  <a:cubicBezTo>
                    <a:pt x="16963" y="4252"/>
                    <a:pt x="17452" y="4489"/>
                    <a:pt x="17936" y="4734"/>
                  </a:cubicBezTo>
                  <a:cubicBezTo>
                    <a:pt x="18424" y="4975"/>
                    <a:pt x="18903" y="5222"/>
                    <a:pt x="19360" y="5502"/>
                  </a:cubicBezTo>
                  <a:cubicBezTo>
                    <a:pt x="19591" y="5638"/>
                    <a:pt x="19821" y="5774"/>
                    <a:pt x="20051" y="5909"/>
                  </a:cubicBezTo>
                  <a:cubicBezTo>
                    <a:pt x="20280" y="6046"/>
                    <a:pt x="20494" y="6203"/>
                    <a:pt x="20713" y="6348"/>
                  </a:cubicBezTo>
                  <a:cubicBezTo>
                    <a:pt x="20930" y="6497"/>
                    <a:pt x="21146" y="6644"/>
                    <a:pt x="21361" y="6791"/>
                  </a:cubicBezTo>
                  <a:cubicBezTo>
                    <a:pt x="21567" y="6950"/>
                    <a:pt x="21773" y="7107"/>
                    <a:pt x="21977" y="7264"/>
                  </a:cubicBezTo>
                  <a:cubicBezTo>
                    <a:pt x="22177" y="7424"/>
                    <a:pt x="22378" y="7578"/>
                    <a:pt x="22574" y="7741"/>
                  </a:cubicBezTo>
                  <a:cubicBezTo>
                    <a:pt x="22765" y="7911"/>
                    <a:pt x="22955" y="8080"/>
                    <a:pt x="23143" y="8248"/>
                  </a:cubicBezTo>
                  <a:cubicBezTo>
                    <a:pt x="23329" y="8415"/>
                    <a:pt x="23513" y="8581"/>
                    <a:pt x="23695" y="8745"/>
                  </a:cubicBezTo>
                  <a:cubicBezTo>
                    <a:pt x="23871" y="8918"/>
                    <a:pt x="24044" y="9086"/>
                    <a:pt x="24218" y="9257"/>
                  </a:cubicBezTo>
                  <a:cubicBezTo>
                    <a:pt x="24558" y="9605"/>
                    <a:pt x="24890" y="9937"/>
                    <a:pt x="25207" y="10276"/>
                  </a:cubicBezTo>
                  <a:cubicBezTo>
                    <a:pt x="25844" y="10952"/>
                    <a:pt x="26444" y="11588"/>
                    <a:pt x="27022" y="12139"/>
                  </a:cubicBezTo>
                  <a:cubicBezTo>
                    <a:pt x="27601" y="12687"/>
                    <a:pt x="28157" y="13161"/>
                    <a:pt x="28677" y="13533"/>
                  </a:cubicBezTo>
                  <a:cubicBezTo>
                    <a:pt x="28942" y="13710"/>
                    <a:pt x="29184" y="13884"/>
                    <a:pt x="29427" y="14012"/>
                  </a:cubicBezTo>
                  <a:cubicBezTo>
                    <a:pt x="29547" y="14078"/>
                    <a:pt x="29660" y="14146"/>
                    <a:pt x="29770" y="14204"/>
                  </a:cubicBezTo>
                  <a:cubicBezTo>
                    <a:pt x="29884" y="14256"/>
                    <a:pt x="29991" y="14306"/>
                    <a:pt x="30095" y="14354"/>
                  </a:cubicBezTo>
                  <a:cubicBezTo>
                    <a:pt x="30296" y="14457"/>
                    <a:pt x="30492" y="14514"/>
                    <a:pt x="30656" y="14577"/>
                  </a:cubicBezTo>
                  <a:cubicBezTo>
                    <a:pt x="30822" y="14641"/>
                    <a:pt x="30963" y="14680"/>
                    <a:pt x="31078" y="14710"/>
                  </a:cubicBezTo>
                  <a:cubicBezTo>
                    <a:pt x="31307" y="14775"/>
                    <a:pt x="31431" y="14808"/>
                    <a:pt x="31431" y="14808"/>
                  </a:cubicBezTo>
                  <a:lnTo>
                    <a:pt x="31496" y="14587"/>
                  </a:lnTo>
                  <a:cubicBezTo>
                    <a:pt x="31496" y="14587"/>
                    <a:pt x="31386" y="14509"/>
                    <a:pt x="31177" y="14376"/>
                  </a:cubicBezTo>
                  <a:cubicBezTo>
                    <a:pt x="31124" y="14344"/>
                    <a:pt x="31065" y="14307"/>
                    <a:pt x="31001" y="14267"/>
                  </a:cubicBezTo>
                  <a:cubicBezTo>
                    <a:pt x="30936" y="14227"/>
                    <a:pt x="30875" y="14174"/>
                    <a:pt x="30806" y="14124"/>
                  </a:cubicBezTo>
                  <a:cubicBezTo>
                    <a:pt x="30669" y="14014"/>
                    <a:pt x="30513" y="13914"/>
                    <a:pt x="30341" y="13766"/>
                  </a:cubicBezTo>
                  <a:cubicBezTo>
                    <a:pt x="30256" y="13696"/>
                    <a:pt x="30166" y="13622"/>
                    <a:pt x="30073" y="13544"/>
                  </a:cubicBezTo>
                  <a:cubicBezTo>
                    <a:pt x="29982" y="13462"/>
                    <a:pt x="29890" y="13369"/>
                    <a:pt x="29793" y="13278"/>
                  </a:cubicBezTo>
                  <a:cubicBezTo>
                    <a:pt x="29600" y="13096"/>
                    <a:pt x="29400" y="12881"/>
                    <a:pt x="29189" y="12658"/>
                  </a:cubicBezTo>
                  <a:cubicBezTo>
                    <a:pt x="28769" y="12201"/>
                    <a:pt x="28327" y="11636"/>
                    <a:pt x="27847" y="11017"/>
                  </a:cubicBezTo>
                  <a:cubicBezTo>
                    <a:pt x="27367" y="10396"/>
                    <a:pt x="26856" y="9691"/>
                    <a:pt x="26282" y="8935"/>
                  </a:cubicBezTo>
                  <a:cubicBezTo>
                    <a:pt x="25999" y="8554"/>
                    <a:pt x="25689" y="8169"/>
                    <a:pt x="25364" y="7773"/>
                  </a:cubicBezTo>
                  <a:cubicBezTo>
                    <a:pt x="25204" y="7577"/>
                    <a:pt x="25029" y="7379"/>
                    <a:pt x="24854" y="7185"/>
                  </a:cubicBezTo>
                  <a:cubicBezTo>
                    <a:pt x="24670" y="6994"/>
                    <a:pt x="24483" y="6800"/>
                    <a:pt x="24295" y="6606"/>
                  </a:cubicBezTo>
                  <a:cubicBezTo>
                    <a:pt x="24117" y="6423"/>
                    <a:pt x="23939" y="6233"/>
                    <a:pt x="23753" y="6051"/>
                  </a:cubicBezTo>
                  <a:cubicBezTo>
                    <a:pt x="23554" y="5867"/>
                    <a:pt x="23336" y="5680"/>
                    <a:pt x="23124" y="5493"/>
                  </a:cubicBezTo>
                  <a:cubicBezTo>
                    <a:pt x="22909" y="5305"/>
                    <a:pt x="22692" y="5116"/>
                    <a:pt x="22475" y="4926"/>
                  </a:cubicBezTo>
                  <a:cubicBezTo>
                    <a:pt x="22249" y="4762"/>
                    <a:pt x="22022" y="4595"/>
                    <a:pt x="21795" y="4429"/>
                  </a:cubicBezTo>
                  <a:cubicBezTo>
                    <a:pt x="21565" y="4264"/>
                    <a:pt x="21336" y="4092"/>
                    <a:pt x="21100" y="3931"/>
                  </a:cubicBezTo>
                  <a:cubicBezTo>
                    <a:pt x="20864" y="3774"/>
                    <a:pt x="20622" y="3623"/>
                    <a:pt x="20373" y="3477"/>
                  </a:cubicBezTo>
                  <a:cubicBezTo>
                    <a:pt x="19883" y="3172"/>
                    <a:pt x="19377" y="2903"/>
                    <a:pt x="18865" y="2632"/>
                  </a:cubicBezTo>
                  <a:cubicBezTo>
                    <a:pt x="18342" y="2377"/>
                    <a:pt x="17813" y="2137"/>
                    <a:pt x="17280" y="1912"/>
                  </a:cubicBezTo>
                  <a:cubicBezTo>
                    <a:pt x="16746" y="1689"/>
                    <a:pt x="16195" y="1494"/>
                    <a:pt x="15649" y="1312"/>
                  </a:cubicBezTo>
                  <a:cubicBezTo>
                    <a:pt x="15110" y="1113"/>
                    <a:pt x="14544" y="979"/>
                    <a:pt x="13993" y="832"/>
                  </a:cubicBezTo>
                  <a:cubicBezTo>
                    <a:pt x="13443" y="685"/>
                    <a:pt x="12893" y="565"/>
                    <a:pt x="12338" y="467"/>
                  </a:cubicBezTo>
                  <a:cubicBezTo>
                    <a:pt x="11786" y="369"/>
                    <a:pt x="11248" y="274"/>
                    <a:pt x="10707" y="212"/>
                  </a:cubicBezTo>
                  <a:cubicBezTo>
                    <a:pt x="10165" y="150"/>
                    <a:pt x="9634" y="101"/>
                    <a:pt x="9119" y="62"/>
                  </a:cubicBezTo>
                  <a:cubicBezTo>
                    <a:pt x="8603" y="23"/>
                    <a:pt x="8086" y="16"/>
                    <a:pt x="7595" y="5"/>
                  </a:cubicBezTo>
                  <a:cubicBezTo>
                    <a:pt x="7399" y="2"/>
                    <a:pt x="7207" y="0"/>
                    <a:pt x="701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827808" y="1146591"/>
              <a:ext cx="809573" cy="226560"/>
            </a:xfrm>
            <a:custGeom>
              <a:avLst/>
              <a:gdLst/>
              <a:ahLst/>
              <a:cxnLst/>
              <a:rect l="l" t="t" r="r" b="b"/>
              <a:pathLst>
                <a:path w="26364" h="7378" extrusionOk="0">
                  <a:moveTo>
                    <a:pt x="20894" y="0"/>
                  </a:moveTo>
                  <a:cubicBezTo>
                    <a:pt x="20563" y="0"/>
                    <a:pt x="20224" y="9"/>
                    <a:pt x="19877" y="26"/>
                  </a:cubicBezTo>
                  <a:cubicBezTo>
                    <a:pt x="19113" y="75"/>
                    <a:pt x="18320" y="168"/>
                    <a:pt x="17517" y="288"/>
                  </a:cubicBezTo>
                  <a:cubicBezTo>
                    <a:pt x="16716" y="406"/>
                    <a:pt x="15905" y="555"/>
                    <a:pt x="15100" y="732"/>
                  </a:cubicBezTo>
                  <a:lnTo>
                    <a:pt x="14808" y="792"/>
                  </a:lnTo>
                  <a:lnTo>
                    <a:pt x="14495" y="860"/>
                  </a:lnTo>
                  <a:cubicBezTo>
                    <a:pt x="14290" y="905"/>
                    <a:pt x="14084" y="951"/>
                    <a:pt x="13879" y="997"/>
                  </a:cubicBezTo>
                  <a:cubicBezTo>
                    <a:pt x="13482" y="1087"/>
                    <a:pt x="13083" y="1176"/>
                    <a:pt x="12686" y="1266"/>
                  </a:cubicBezTo>
                  <a:cubicBezTo>
                    <a:pt x="11882" y="1460"/>
                    <a:pt x="11079" y="1668"/>
                    <a:pt x="10294" y="1883"/>
                  </a:cubicBezTo>
                  <a:cubicBezTo>
                    <a:pt x="9507" y="2093"/>
                    <a:pt x="8741" y="2308"/>
                    <a:pt x="7992" y="2545"/>
                  </a:cubicBezTo>
                  <a:cubicBezTo>
                    <a:pt x="7805" y="2601"/>
                    <a:pt x="7621" y="2663"/>
                    <a:pt x="7437" y="2723"/>
                  </a:cubicBezTo>
                  <a:cubicBezTo>
                    <a:pt x="7254" y="2780"/>
                    <a:pt x="7073" y="2838"/>
                    <a:pt x="6894" y="2899"/>
                  </a:cubicBezTo>
                  <a:cubicBezTo>
                    <a:pt x="6536" y="3020"/>
                    <a:pt x="6188" y="3139"/>
                    <a:pt x="5842" y="3256"/>
                  </a:cubicBezTo>
                  <a:cubicBezTo>
                    <a:pt x="5158" y="3491"/>
                    <a:pt x="4515" y="3732"/>
                    <a:pt x="3924" y="3978"/>
                  </a:cubicBezTo>
                  <a:cubicBezTo>
                    <a:pt x="3333" y="4217"/>
                    <a:pt x="2788" y="4458"/>
                    <a:pt x="2312" y="4682"/>
                  </a:cubicBezTo>
                  <a:cubicBezTo>
                    <a:pt x="1834" y="4915"/>
                    <a:pt x="1417" y="5118"/>
                    <a:pt x="1074" y="5306"/>
                  </a:cubicBezTo>
                  <a:cubicBezTo>
                    <a:pt x="730" y="5488"/>
                    <a:pt x="465" y="5651"/>
                    <a:pt x="282" y="5766"/>
                  </a:cubicBezTo>
                  <a:cubicBezTo>
                    <a:pt x="98" y="5880"/>
                    <a:pt x="0" y="5949"/>
                    <a:pt x="0" y="5949"/>
                  </a:cubicBezTo>
                  <a:cubicBezTo>
                    <a:pt x="0" y="5949"/>
                    <a:pt x="93" y="6000"/>
                    <a:pt x="266" y="6084"/>
                  </a:cubicBezTo>
                  <a:cubicBezTo>
                    <a:pt x="353" y="6125"/>
                    <a:pt x="460" y="6174"/>
                    <a:pt x="586" y="6227"/>
                  </a:cubicBezTo>
                  <a:cubicBezTo>
                    <a:pt x="712" y="6281"/>
                    <a:pt x="861" y="6346"/>
                    <a:pt x="1026" y="6406"/>
                  </a:cubicBezTo>
                  <a:cubicBezTo>
                    <a:pt x="1359" y="6534"/>
                    <a:pt x="1765" y="6667"/>
                    <a:pt x="2236" y="6791"/>
                  </a:cubicBezTo>
                  <a:cubicBezTo>
                    <a:pt x="2711" y="6919"/>
                    <a:pt x="3254" y="7042"/>
                    <a:pt x="3851" y="7135"/>
                  </a:cubicBezTo>
                  <a:cubicBezTo>
                    <a:pt x="4455" y="7235"/>
                    <a:pt x="5118" y="7315"/>
                    <a:pt x="5824" y="7351"/>
                  </a:cubicBezTo>
                  <a:cubicBezTo>
                    <a:pt x="6113" y="7365"/>
                    <a:pt x="6410" y="7377"/>
                    <a:pt x="6713" y="7377"/>
                  </a:cubicBezTo>
                  <a:cubicBezTo>
                    <a:pt x="6780" y="7377"/>
                    <a:pt x="6848" y="7377"/>
                    <a:pt x="6916" y="7375"/>
                  </a:cubicBezTo>
                  <a:cubicBezTo>
                    <a:pt x="7291" y="7373"/>
                    <a:pt x="7671" y="7372"/>
                    <a:pt x="8061" y="7351"/>
                  </a:cubicBezTo>
                  <a:cubicBezTo>
                    <a:pt x="8841" y="7319"/>
                    <a:pt x="9652" y="7234"/>
                    <a:pt x="10482" y="7107"/>
                  </a:cubicBezTo>
                  <a:cubicBezTo>
                    <a:pt x="11309" y="6977"/>
                    <a:pt x="12152" y="6826"/>
                    <a:pt x="13000" y="6615"/>
                  </a:cubicBezTo>
                  <a:cubicBezTo>
                    <a:pt x="13421" y="6511"/>
                    <a:pt x="13856" y="6392"/>
                    <a:pt x="14286" y="6265"/>
                  </a:cubicBezTo>
                  <a:cubicBezTo>
                    <a:pt x="14507" y="6206"/>
                    <a:pt x="14700" y="6145"/>
                    <a:pt x="14905" y="6081"/>
                  </a:cubicBezTo>
                  <a:lnTo>
                    <a:pt x="15208" y="5986"/>
                  </a:lnTo>
                  <a:lnTo>
                    <a:pt x="15531" y="5882"/>
                  </a:lnTo>
                  <a:cubicBezTo>
                    <a:pt x="16364" y="5606"/>
                    <a:pt x="17169" y="5294"/>
                    <a:pt x="17941" y="4972"/>
                  </a:cubicBezTo>
                  <a:cubicBezTo>
                    <a:pt x="19482" y="4341"/>
                    <a:pt x="20881" y="3699"/>
                    <a:pt x="22107" y="3134"/>
                  </a:cubicBezTo>
                  <a:cubicBezTo>
                    <a:pt x="23349" y="2566"/>
                    <a:pt x="24395" y="2114"/>
                    <a:pt x="25133" y="1791"/>
                  </a:cubicBezTo>
                  <a:cubicBezTo>
                    <a:pt x="25320" y="1709"/>
                    <a:pt x="25491" y="1634"/>
                    <a:pt x="25644" y="1567"/>
                  </a:cubicBezTo>
                  <a:cubicBezTo>
                    <a:pt x="25798" y="1507"/>
                    <a:pt x="25929" y="1450"/>
                    <a:pt x="26035" y="1403"/>
                  </a:cubicBezTo>
                  <a:cubicBezTo>
                    <a:pt x="26249" y="1310"/>
                    <a:pt x="26364" y="1253"/>
                    <a:pt x="26364" y="1253"/>
                  </a:cubicBezTo>
                  <a:cubicBezTo>
                    <a:pt x="26364" y="1253"/>
                    <a:pt x="26265" y="1192"/>
                    <a:pt x="26077" y="1090"/>
                  </a:cubicBezTo>
                  <a:cubicBezTo>
                    <a:pt x="25890" y="987"/>
                    <a:pt x="25616" y="845"/>
                    <a:pt x="25238" y="707"/>
                  </a:cubicBezTo>
                  <a:cubicBezTo>
                    <a:pt x="25051" y="627"/>
                    <a:pt x="24843" y="565"/>
                    <a:pt x="24615" y="493"/>
                  </a:cubicBezTo>
                  <a:cubicBezTo>
                    <a:pt x="24387" y="414"/>
                    <a:pt x="24137" y="360"/>
                    <a:pt x="23869" y="294"/>
                  </a:cubicBezTo>
                  <a:cubicBezTo>
                    <a:pt x="23335" y="166"/>
                    <a:pt x="22714" y="88"/>
                    <a:pt x="22041" y="37"/>
                  </a:cubicBezTo>
                  <a:cubicBezTo>
                    <a:pt x="21673" y="13"/>
                    <a:pt x="21290" y="0"/>
                    <a:pt x="20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827624" y="1180830"/>
              <a:ext cx="810217" cy="176445"/>
            </a:xfrm>
            <a:custGeom>
              <a:avLst/>
              <a:gdLst/>
              <a:ahLst/>
              <a:cxnLst/>
              <a:rect l="l" t="t" r="r" b="b"/>
              <a:pathLst>
                <a:path w="26385" h="5746" extrusionOk="0">
                  <a:moveTo>
                    <a:pt x="25709" y="0"/>
                  </a:moveTo>
                  <a:cubicBezTo>
                    <a:pt x="25563" y="1"/>
                    <a:pt x="25394" y="1"/>
                    <a:pt x="25204" y="2"/>
                  </a:cubicBezTo>
                  <a:cubicBezTo>
                    <a:pt x="25188" y="2"/>
                    <a:pt x="25171" y="2"/>
                    <a:pt x="25155" y="2"/>
                  </a:cubicBezTo>
                  <a:cubicBezTo>
                    <a:pt x="24979" y="2"/>
                    <a:pt x="24787" y="12"/>
                    <a:pt x="24580" y="21"/>
                  </a:cubicBezTo>
                  <a:cubicBezTo>
                    <a:pt x="24352" y="27"/>
                    <a:pt x="24107" y="46"/>
                    <a:pt x="23844" y="68"/>
                  </a:cubicBezTo>
                  <a:cubicBezTo>
                    <a:pt x="23320" y="103"/>
                    <a:pt x="22726" y="182"/>
                    <a:pt x="22081" y="300"/>
                  </a:cubicBezTo>
                  <a:cubicBezTo>
                    <a:pt x="20788" y="533"/>
                    <a:pt x="19306" y="878"/>
                    <a:pt x="17728" y="1325"/>
                  </a:cubicBezTo>
                  <a:cubicBezTo>
                    <a:pt x="16941" y="1541"/>
                    <a:pt x="16134" y="1768"/>
                    <a:pt x="15320" y="1980"/>
                  </a:cubicBezTo>
                  <a:cubicBezTo>
                    <a:pt x="14499" y="2201"/>
                    <a:pt x="13671" y="2417"/>
                    <a:pt x="12848" y="2607"/>
                  </a:cubicBezTo>
                  <a:cubicBezTo>
                    <a:pt x="12436" y="2709"/>
                    <a:pt x="12026" y="2804"/>
                    <a:pt x="11618" y="2894"/>
                  </a:cubicBezTo>
                  <a:cubicBezTo>
                    <a:pt x="11208" y="2988"/>
                    <a:pt x="10800" y="3081"/>
                    <a:pt x="10398" y="3173"/>
                  </a:cubicBezTo>
                  <a:cubicBezTo>
                    <a:pt x="9591" y="3343"/>
                    <a:pt x="8800" y="3503"/>
                    <a:pt x="8040" y="3633"/>
                  </a:cubicBezTo>
                  <a:cubicBezTo>
                    <a:pt x="7658" y="3703"/>
                    <a:pt x="7282" y="3773"/>
                    <a:pt x="6917" y="3833"/>
                  </a:cubicBezTo>
                  <a:cubicBezTo>
                    <a:pt x="6550" y="3899"/>
                    <a:pt x="6193" y="3951"/>
                    <a:pt x="5846" y="4005"/>
                  </a:cubicBezTo>
                  <a:cubicBezTo>
                    <a:pt x="5153" y="4112"/>
                    <a:pt x="4493" y="4184"/>
                    <a:pt x="3901" y="4268"/>
                  </a:cubicBezTo>
                  <a:cubicBezTo>
                    <a:pt x="3309" y="4341"/>
                    <a:pt x="2766" y="4408"/>
                    <a:pt x="2287" y="4467"/>
                  </a:cubicBezTo>
                  <a:cubicBezTo>
                    <a:pt x="1812" y="4531"/>
                    <a:pt x="1401" y="4570"/>
                    <a:pt x="1063" y="4608"/>
                  </a:cubicBezTo>
                  <a:cubicBezTo>
                    <a:pt x="727" y="4644"/>
                    <a:pt x="465" y="4672"/>
                    <a:pt x="285" y="4691"/>
                  </a:cubicBezTo>
                  <a:cubicBezTo>
                    <a:pt x="107" y="4710"/>
                    <a:pt x="13" y="4720"/>
                    <a:pt x="13" y="4720"/>
                  </a:cubicBezTo>
                  <a:lnTo>
                    <a:pt x="1" y="4948"/>
                  </a:lnTo>
                  <a:cubicBezTo>
                    <a:pt x="1" y="4948"/>
                    <a:pt x="94" y="4982"/>
                    <a:pt x="269" y="5034"/>
                  </a:cubicBezTo>
                  <a:cubicBezTo>
                    <a:pt x="356" y="5058"/>
                    <a:pt x="465" y="5089"/>
                    <a:pt x="592" y="5126"/>
                  </a:cubicBezTo>
                  <a:cubicBezTo>
                    <a:pt x="718" y="5162"/>
                    <a:pt x="868" y="5206"/>
                    <a:pt x="1036" y="5238"/>
                  </a:cubicBezTo>
                  <a:cubicBezTo>
                    <a:pt x="1370" y="5311"/>
                    <a:pt x="1777" y="5414"/>
                    <a:pt x="2249" y="5478"/>
                  </a:cubicBezTo>
                  <a:cubicBezTo>
                    <a:pt x="2725" y="5557"/>
                    <a:pt x="3270" y="5622"/>
                    <a:pt x="3866" y="5667"/>
                  </a:cubicBezTo>
                  <a:cubicBezTo>
                    <a:pt x="4430" y="5711"/>
                    <a:pt x="5047" y="5746"/>
                    <a:pt x="5700" y="5746"/>
                  </a:cubicBezTo>
                  <a:cubicBezTo>
                    <a:pt x="5745" y="5746"/>
                    <a:pt x="5790" y="5746"/>
                    <a:pt x="5835" y="5745"/>
                  </a:cubicBezTo>
                  <a:cubicBezTo>
                    <a:pt x="5856" y="5745"/>
                    <a:pt x="5877" y="5745"/>
                    <a:pt x="5898" y="5745"/>
                  </a:cubicBezTo>
                  <a:cubicBezTo>
                    <a:pt x="6230" y="5745"/>
                    <a:pt x="6572" y="5730"/>
                    <a:pt x="6922" y="5714"/>
                  </a:cubicBezTo>
                  <a:cubicBezTo>
                    <a:pt x="7295" y="5700"/>
                    <a:pt x="7675" y="5668"/>
                    <a:pt x="8063" y="5640"/>
                  </a:cubicBezTo>
                  <a:cubicBezTo>
                    <a:pt x="8451" y="5618"/>
                    <a:pt x="8846" y="5566"/>
                    <a:pt x="9247" y="5517"/>
                  </a:cubicBezTo>
                  <a:cubicBezTo>
                    <a:pt x="9650" y="5471"/>
                    <a:pt x="10057" y="5407"/>
                    <a:pt x="10469" y="5336"/>
                  </a:cubicBezTo>
                  <a:cubicBezTo>
                    <a:pt x="11294" y="5195"/>
                    <a:pt x="12129" y="5034"/>
                    <a:pt x="12972" y="4832"/>
                  </a:cubicBezTo>
                  <a:cubicBezTo>
                    <a:pt x="13391" y="4731"/>
                    <a:pt x="13820" y="4608"/>
                    <a:pt x="14246" y="4494"/>
                  </a:cubicBezTo>
                  <a:cubicBezTo>
                    <a:pt x="14464" y="4436"/>
                    <a:pt x="14662" y="4376"/>
                    <a:pt x="14867" y="4313"/>
                  </a:cubicBezTo>
                  <a:cubicBezTo>
                    <a:pt x="15074" y="4251"/>
                    <a:pt x="15282" y="4188"/>
                    <a:pt x="15489" y="4125"/>
                  </a:cubicBezTo>
                  <a:cubicBezTo>
                    <a:pt x="15696" y="4061"/>
                    <a:pt x="15902" y="3995"/>
                    <a:pt x="16107" y="3931"/>
                  </a:cubicBezTo>
                  <a:cubicBezTo>
                    <a:pt x="16311" y="3859"/>
                    <a:pt x="16514" y="3789"/>
                    <a:pt x="16715" y="3718"/>
                  </a:cubicBezTo>
                  <a:cubicBezTo>
                    <a:pt x="17116" y="3576"/>
                    <a:pt x="17513" y="3440"/>
                    <a:pt x="17900" y="3288"/>
                  </a:cubicBezTo>
                  <a:cubicBezTo>
                    <a:pt x="18669" y="2996"/>
                    <a:pt x="19416" y="2713"/>
                    <a:pt x="20120" y="2445"/>
                  </a:cubicBezTo>
                  <a:cubicBezTo>
                    <a:pt x="20826" y="2175"/>
                    <a:pt x="21492" y="1920"/>
                    <a:pt x="22107" y="1684"/>
                  </a:cubicBezTo>
                  <a:cubicBezTo>
                    <a:pt x="22726" y="1447"/>
                    <a:pt x="23294" y="1250"/>
                    <a:pt x="23805" y="1076"/>
                  </a:cubicBezTo>
                  <a:cubicBezTo>
                    <a:pt x="24062" y="988"/>
                    <a:pt x="24303" y="907"/>
                    <a:pt x="24526" y="832"/>
                  </a:cubicBezTo>
                  <a:cubicBezTo>
                    <a:pt x="24750" y="755"/>
                    <a:pt x="24958" y="683"/>
                    <a:pt x="25143" y="629"/>
                  </a:cubicBezTo>
                  <a:cubicBezTo>
                    <a:pt x="25330" y="574"/>
                    <a:pt x="25498" y="521"/>
                    <a:pt x="25648" y="469"/>
                  </a:cubicBezTo>
                  <a:cubicBezTo>
                    <a:pt x="25800" y="424"/>
                    <a:pt x="25928" y="386"/>
                    <a:pt x="26033" y="355"/>
                  </a:cubicBezTo>
                  <a:cubicBezTo>
                    <a:pt x="26242" y="292"/>
                    <a:pt x="26355" y="251"/>
                    <a:pt x="26355" y="251"/>
                  </a:cubicBezTo>
                  <a:lnTo>
                    <a:pt x="26384" y="25"/>
                  </a:lnTo>
                  <a:cubicBezTo>
                    <a:pt x="26384" y="25"/>
                    <a:pt x="26278" y="21"/>
                    <a:pt x="26078" y="14"/>
                  </a:cubicBezTo>
                  <a:cubicBezTo>
                    <a:pt x="25978" y="11"/>
                    <a:pt x="25854" y="5"/>
                    <a:pt x="25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023108" y="599107"/>
              <a:ext cx="695740" cy="612338"/>
            </a:xfrm>
            <a:custGeom>
              <a:avLst/>
              <a:gdLst/>
              <a:ahLst/>
              <a:cxnLst/>
              <a:rect l="l" t="t" r="r" b="b"/>
              <a:pathLst>
                <a:path w="22657" h="19941" extrusionOk="0">
                  <a:moveTo>
                    <a:pt x="1127" y="1"/>
                  </a:moveTo>
                  <a:cubicBezTo>
                    <a:pt x="1031" y="1"/>
                    <a:pt x="941" y="4"/>
                    <a:pt x="855" y="11"/>
                  </a:cubicBezTo>
                  <a:cubicBezTo>
                    <a:pt x="671" y="20"/>
                    <a:pt x="514" y="32"/>
                    <a:pt x="387" y="44"/>
                  </a:cubicBezTo>
                  <a:cubicBezTo>
                    <a:pt x="134" y="67"/>
                    <a:pt x="1" y="87"/>
                    <a:pt x="1" y="87"/>
                  </a:cubicBezTo>
                  <a:cubicBezTo>
                    <a:pt x="1" y="87"/>
                    <a:pt x="106" y="182"/>
                    <a:pt x="294" y="352"/>
                  </a:cubicBezTo>
                  <a:cubicBezTo>
                    <a:pt x="483" y="523"/>
                    <a:pt x="766" y="745"/>
                    <a:pt x="1101" y="1054"/>
                  </a:cubicBezTo>
                  <a:cubicBezTo>
                    <a:pt x="1269" y="1210"/>
                    <a:pt x="1452" y="1363"/>
                    <a:pt x="1644" y="1550"/>
                  </a:cubicBezTo>
                  <a:cubicBezTo>
                    <a:pt x="1832" y="1741"/>
                    <a:pt x="2041" y="1929"/>
                    <a:pt x="2256" y="2136"/>
                  </a:cubicBezTo>
                  <a:cubicBezTo>
                    <a:pt x="2465" y="2357"/>
                    <a:pt x="2692" y="2574"/>
                    <a:pt x="2923" y="2809"/>
                  </a:cubicBezTo>
                  <a:cubicBezTo>
                    <a:pt x="3149" y="3055"/>
                    <a:pt x="3378" y="3307"/>
                    <a:pt x="3619" y="3568"/>
                  </a:cubicBezTo>
                  <a:cubicBezTo>
                    <a:pt x="4092" y="4108"/>
                    <a:pt x="4595" y="4672"/>
                    <a:pt x="5108" y="5296"/>
                  </a:cubicBezTo>
                  <a:cubicBezTo>
                    <a:pt x="5627" y="5903"/>
                    <a:pt x="6155" y="6574"/>
                    <a:pt x="6700" y="7267"/>
                  </a:cubicBezTo>
                  <a:cubicBezTo>
                    <a:pt x="7241" y="7955"/>
                    <a:pt x="7810" y="8679"/>
                    <a:pt x="8383" y="9408"/>
                  </a:cubicBezTo>
                  <a:cubicBezTo>
                    <a:pt x="8960" y="10140"/>
                    <a:pt x="9550" y="10899"/>
                    <a:pt x="10156" y="11639"/>
                  </a:cubicBezTo>
                  <a:cubicBezTo>
                    <a:pt x="11378" y="13106"/>
                    <a:pt x="12651" y="14596"/>
                    <a:pt x="13995" y="15816"/>
                  </a:cubicBezTo>
                  <a:cubicBezTo>
                    <a:pt x="14665" y="16438"/>
                    <a:pt x="15335" y="17012"/>
                    <a:pt x="16016" y="17495"/>
                  </a:cubicBezTo>
                  <a:cubicBezTo>
                    <a:pt x="16352" y="17742"/>
                    <a:pt x="16690" y="17964"/>
                    <a:pt x="17025" y="18167"/>
                  </a:cubicBezTo>
                  <a:cubicBezTo>
                    <a:pt x="17357" y="18376"/>
                    <a:pt x="17687" y="18565"/>
                    <a:pt x="18005" y="18735"/>
                  </a:cubicBezTo>
                  <a:cubicBezTo>
                    <a:pt x="18330" y="18900"/>
                    <a:pt x="18645" y="19046"/>
                    <a:pt x="18948" y="19175"/>
                  </a:cubicBezTo>
                  <a:cubicBezTo>
                    <a:pt x="19261" y="19290"/>
                    <a:pt x="19547" y="19407"/>
                    <a:pt x="19828" y="19495"/>
                  </a:cubicBezTo>
                  <a:cubicBezTo>
                    <a:pt x="20116" y="19571"/>
                    <a:pt x="20377" y="19654"/>
                    <a:pt x="20624" y="19714"/>
                  </a:cubicBezTo>
                  <a:cubicBezTo>
                    <a:pt x="20872" y="19775"/>
                    <a:pt x="21111" y="19817"/>
                    <a:pt x="21321" y="19851"/>
                  </a:cubicBezTo>
                  <a:cubicBezTo>
                    <a:pt x="21426" y="19868"/>
                    <a:pt x="21525" y="19884"/>
                    <a:pt x="21618" y="19899"/>
                  </a:cubicBezTo>
                  <a:cubicBezTo>
                    <a:pt x="21712" y="19914"/>
                    <a:pt x="21800" y="19912"/>
                    <a:pt x="21881" y="19919"/>
                  </a:cubicBezTo>
                  <a:cubicBezTo>
                    <a:pt x="22044" y="19930"/>
                    <a:pt x="22187" y="19934"/>
                    <a:pt x="22302" y="19937"/>
                  </a:cubicBezTo>
                  <a:cubicBezTo>
                    <a:pt x="22416" y="19940"/>
                    <a:pt x="22505" y="19940"/>
                    <a:pt x="22565" y="19940"/>
                  </a:cubicBezTo>
                  <a:cubicBezTo>
                    <a:pt x="22625" y="19940"/>
                    <a:pt x="22657" y="19940"/>
                    <a:pt x="22657" y="19940"/>
                  </a:cubicBezTo>
                  <a:cubicBezTo>
                    <a:pt x="22657" y="19940"/>
                    <a:pt x="22583" y="19834"/>
                    <a:pt x="22438" y="19648"/>
                  </a:cubicBezTo>
                  <a:cubicBezTo>
                    <a:pt x="22299" y="19460"/>
                    <a:pt x="22066" y="19203"/>
                    <a:pt x="21817" y="18864"/>
                  </a:cubicBezTo>
                  <a:cubicBezTo>
                    <a:pt x="21692" y="18690"/>
                    <a:pt x="21547" y="18525"/>
                    <a:pt x="21400" y="18320"/>
                  </a:cubicBezTo>
                  <a:cubicBezTo>
                    <a:pt x="21253" y="18111"/>
                    <a:pt x="21087" y="17903"/>
                    <a:pt x="20915" y="17676"/>
                  </a:cubicBezTo>
                  <a:cubicBezTo>
                    <a:pt x="20751" y="17437"/>
                    <a:pt x="20566" y="17204"/>
                    <a:pt x="20379" y="16951"/>
                  </a:cubicBezTo>
                  <a:cubicBezTo>
                    <a:pt x="20199" y="16686"/>
                    <a:pt x="20004" y="16420"/>
                    <a:pt x="19802" y="16141"/>
                  </a:cubicBezTo>
                  <a:cubicBezTo>
                    <a:pt x="19409" y="15567"/>
                    <a:pt x="18983" y="14963"/>
                    <a:pt x="18543" y="14296"/>
                  </a:cubicBezTo>
                  <a:cubicBezTo>
                    <a:pt x="18100" y="13647"/>
                    <a:pt x="17625" y="12950"/>
                    <a:pt x="17135" y="12233"/>
                  </a:cubicBezTo>
                  <a:cubicBezTo>
                    <a:pt x="16639" y="11516"/>
                    <a:pt x="16124" y="10746"/>
                    <a:pt x="15568" y="10000"/>
                  </a:cubicBezTo>
                  <a:cubicBezTo>
                    <a:pt x="15014" y="9246"/>
                    <a:pt x="14429" y="8478"/>
                    <a:pt x="13815" y="7718"/>
                  </a:cubicBezTo>
                  <a:cubicBezTo>
                    <a:pt x="13199" y="6951"/>
                    <a:pt x="12544" y="6220"/>
                    <a:pt x="11862" y="5510"/>
                  </a:cubicBezTo>
                  <a:cubicBezTo>
                    <a:pt x="11174" y="4807"/>
                    <a:pt x="10465" y="4119"/>
                    <a:pt x="9720" y="3524"/>
                  </a:cubicBezTo>
                  <a:cubicBezTo>
                    <a:pt x="8976" y="2926"/>
                    <a:pt x="8218" y="2380"/>
                    <a:pt x="7453" y="1922"/>
                  </a:cubicBezTo>
                  <a:cubicBezTo>
                    <a:pt x="6697" y="1452"/>
                    <a:pt x="5922" y="1105"/>
                    <a:pt x="5201" y="810"/>
                  </a:cubicBezTo>
                  <a:cubicBezTo>
                    <a:pt x="4834" y="672"/>
                    <a:pt x="4479" y="551"/>
                    <a:pt x="4140" y="445"/>
                  </a:cubicBezTo>
                  <a:cubicBezTo>
                    <a:pt x="3791" y="356"/>
                    <a:pt x="3471" y="262"/>
                    <a:pt x="3152" y="200"/>
                  </a:cubicBezTo>
                  <a:cubicBezTo>
                    <a:pt x="2827" y="149"/>
                    <a:pt x="2532" y="96"/>
                    <a:pt x="2254" y="64"/>
                  </a:cubicBezTo>
                  <a:cubicBezTo>
                    <a:pt x="1976" y="31"/>
                    <a:pt x="1718" y="19"/>
                    <a:pt x="1485" y="9"/>
                  </a:cubicBezTo>
                  <a:cubicBezTo>
                    <a:pt x="1358" y="5"/>
                    <a:pt x="1239" y="1"/>
                    <a:pt x="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022156" y="598339"/>
              <a:ext cx="698227" cy="616300"/>
            </a:xfrm>
            <a:custGeom>
              <a:avLst/>
              <a:gdLst/>
              <a:ahLst/>
              <a:cxnLst/>
              <a:rect l="l" t="t" r="r" b="b"/>
              <a:pathLst>
                <a:path w="22738" h="20070" extrusionOk="0">
                  <a:moveTo>
                    <a:pt x="172" y="0"/>
                  </a:moveTo>
                  <a:cubicBezTo>
                    <a:pt x="100" y="0"/>
                    <a:pt x="63" y="2"/>
                    <a:pt x="63" y="2"/>
                  </a:cubicBezTo>
                  <a:lnTo>
                    <a:pt x="0" y="223"/>
                  </a:lnTo>
                  <a:cubicBezTo>
                    <a:pt x="0" y="223"/>
                    <a:pt x="117" y="263"/>
                    <a:pt x="336" y="338"/>
                  </a:cubicBezTo>
                  <a:cubicBezTo>
                    <a:pt x="554" y="417"/>
                    <a:pt x="881" y="511"/>
                    <a:pt x="1277" y="683"/>
                  </a:cubicBezTo>
                  <a:cubicBezTo>
                    <a:pt x="1476" y="768"/>
                    <a:pt x="1693" y="853"/>
                    <a:pt x="1924" y="966"/>
                  </a:cubicBezTo>
                  <a:cubicBezTo>
                    <a:pt x="2154" y="1079"/>
                    <a:pt x="2402" y="1203"/>
                    <a:pt x="2668" y="1335"/>
                  </a:cubicBezTo>
                  <a:cubicBezTo>
                    <a:pt x="2925" y="1481"/>
                    <a:pt x="3204" y="1635"/>
                    <a:pt x="3483" y="1802"/>
                  </a:cubicBezTo>
                  <a:cubicBezTo>
                    <a:pt x="3758" y="1981"/>
                    <a:pt x="4048" y="2170"/>
                    <a:pt x="4350" y="2366"/>
                  </a:cubicBezTo>
                  <a:cubicBezTo>
                    <a:pt x="4940" y="2781"/>
                    <a:pt x="5570" y="3242"/>
                    <a:pt x="6199" y="3781"/>
                  </a:cubicBezTo>
                  <a:cubicBezTo>
                    <a:pt x="6835" y="4312"/>
                    <a:pt x="7467" y="4929"/>
                    <a:pt x="8106" y="5572"/>
                  </a:cubicBezTo>
                  <a:cubicBezTo>
                    <a:pt x="9383" y="6854"/>
                    <a:pt x="10632" y="8363"/>
                    <a:pt x="11852" y="9856"/>
                  </a:cubicBezTo>
                  <a:cubicBezTo>
                    <a:pt x="12469" y="10594"/>
                    <a:pt x="13073" y="11358"/>
                    <a:pt x="13674" y="12084"/>
                  </a:cubicBezTo>
                  <a:cubicBezTo>
                    <a:pt x="14275" y="12816"/>
                    <a:pt x="14873" y="13512"/>
                    <a:pt x="15457" y="14192"/>
                  </a:cubicBezTo>
                  <a:cubicBezTo>
                    <a:pt x="16044" y="14864"/>
                    <a:pt x="16619" y="15499"/>
                    <a:pt x="17190" y="16062"/>
                  </a:cubicBezTo>
                  <a:cubicBezTo>
                    <a:pt x="17755" y="16630"/>
                    <a:pt x="18310" y="17152"/>
                    <a:pt x="18832" y="17606"/>
                  </a:cubicBezTo>
                  <a:cubicBezTo>
                    <a:pt x="19098" y="17827"/>
                    <a:pt x="19355" y="18036"/>
                    <a:pt x="19601" y="18229"/>
                  </a:cubicBezTo>
                  <a:cubicBezTo>
                    <a:pt x="19855" y="18411"/>
                    <a:pt x="20096" y="18582"/>
                    <a:pt x="20321" y="18744"/>
                  </a:cubicBezTo>
                  <a:cubicBezTo>
                    <a:pt x="20556" y="18890"/>
                    <a:pt x="20771" y="19038"/>
                    <a:pt x="20972" y="19168"/>
                  </a:cubicBezTo>
                  <a:cubicBezTo>
                    <a:pt x="21174" y="19299"/>
                    <a:pt x="21369" y="19401"/>
                    <a:pt x="21539" y="19502"/>
                  </a:cubicBezTo>
                  <a:cubicBezTo>
                    <a:pt x="21881" y="19710"/>
                    <a:pt x="22162" y="19829"/>
                    <a:pt x="22349" y="19927"/>
                  </a:cubicBezTo>
                  <a:cubicBezTo>
                    <a:pt x="22537" y="20019"/>
                    <a:pt x="22638" y="20069"/>
                    <a:pt x="22638" y="20069"/>
                  </a:cubicBezTo>
                  <a:lnTo>
                    <a:pt x="22737" y="19860"/>
                  </a:lnTo>
                  <a:cubicBezTo>
                    <a:pt x="22737" y="19860"/>
                    <a:pt x="22657" y="19770"/>
                    <a:pt x="22499" y="19612"/>
                  </a:cubicBezTo>
                  <a:cubicBezTo>
                    <a:pt x="22343" y="19458"/>
                    <a:pt x="22100" y="19224"/>
                    <a:pt x="21826" y="18933"/>
                  </a:cubicBezTo>
                  <a:cubicBezTo>
                    <a:pt x="21687" y="18785"/>
                    <a:pt x="21533" y="18635"/>
                    <a:pt x="21372" y="18451"/>
                  </a:cubicBezTo>
                  <a:cubicBezTo>
                    <a:pt x="21214" y="18260"/>
                    <a:pt x="21033" y="18072"/>
                    <a:pt x="20846" y="17867"/>
                  </a:cubicBezTo>
                  <a:cubicBezTo>
                    <a:pt x="20666" y="17652"/>
                    <a:pt x="20467" y="17436"/>
                    <a:pt x="20262" y="17203"/>
                  </a:cubicBezTo>
                  <a:cubicBezTo>
                    <a:pt x="20063" y="16964"/>
                    <a:pt x="19853" y="16713"/>
                    <a:pt x="19634" y="16451"/>
                  </a:cubicBezTo>
                  <a:cubicBezTo>
                    <a:pt x="19207" y="15914"/>
                    <a:pt x="18744" y="15338"/>
                    <a:pt x="18273" y="14697"/>
                  </a:cubicBezTo>
                  <a:cubicBezTo>
                    <a:pt x="17790" y="14079"/>
                    <a:pt x="17298" y="13398"/>
                    <a:pt x="16775" y="12696"/>
                  </a:cubicBezTo>
                  <a:cubicBezTo>
                    <a:pt x="16515" y="12340"/>
                    <a:pt x="16249" y="11979"/>
                    <a:pt x="15981" y="11612"/>
                  </a:cubicBezTo>
                  <a:cubicBezTo>
                    <a:pt x="15848" y="11429"/>
                    <a:pt x="15712" y="11243"/>
                    <a:pt x="15574" y="11054"/>
                  </a:cubicBezTo>
                  <a:cubicBezTo>
                    <a:pt x="15434" y="10870"/>
                    <a:pt x="15293" y="10686"/>
                    <a:pt x="15150" y="10502"/>
                  </a:cubicBezTo>
                  <a:cubicBezTo>
                    <a:pt x="14589" y="9749"/>
                    <a:pt x="13989" y="8995"/>
                    <a:pt x="13384" y="8228"/>
                  </a:cubicBezTo>
                  <a:cubicBezTo>
                    <a:pt x="12762" y="7470"/>
                    <a:pt x="12122" y="6733"/>
                    <a:pt x="11451" y="6021"/>
                  </a:cubicBezTo>
                  <a:cubicBezTo>
                    <a:pt x="11116" y="5662"/>
                    <a:pt x="10782" y="5311"/>
                    <a:pt x="10429" y="4977"/>
                  </a:cubicBezTo>
                  <a:cubicBezTo>
                    <a:pt x="10086" y="4634"/>
                    <a:pt x="9735" y="4313"/>
                    <a:pt x="9375" y="4008"/>
                  </a:cubicBezTo>
                  <a:cubicBezTo>
                    <a:pt x="8660" y="3393"/>
                    <a:pt x="7932" y="2830"/>
                    <a:pt x="7203" y="2344"/>
                  </a:cubicBezTo>
                  <a:cubicBezTo>
                    <a:pt x="6842" y="2096"/>
                    <a:pt x="6475" y="1884"/>
                    <a:pt x="6117" y="1682"/>
                  </a:cubicBezTo>
                  <a:cubicBezTo>
                    <a:pt x="5939" y="1580"/>
                    <a:pt x="5758" y="1488"/>
                    <a:pt x="5580" y="1399"/>
                  </a:cubicBezTo>
                  <a:cubicBezTo>
                    <a:pt x="5402" y="1310"/>
                    <a:pt x="5230" y="1220"/>
                    <a:pt x="5056" y="1138"/>
                  </a:cubicBezTo>
                  <a:cubicBezTo>
                    <a:pt x="4705" y="986"/>
                    <a:pt x="4368" y="840"/>
                    <a:pt x="4046" y="714"/>
                  </a:cubicBezTo>
                  <a:cubicBezTo>
                    <a:pt x="3714" y="601"/>
                    <a:pt x="3405" y="488"/>
                    <a:pt x="3100" y="403"/>
                  </a:cubicBezTo>
                  <a:cubicBezTo>
                    <a:pt x="2790" y="329"/>
                    <a:pt x="2506" y="252"/>
                    <a:pt x="2239" y="201"/>
                  </a:cubicBezTo>
                  <a:cubicBezTo>
                    <a:pt x="1971" y="147"/>
                    <a:pt x="1720" y="118"/>
                    <a:pt x="1498" y="83"/>
                  </a:cubicBezTo>
                  <a:cubicBezTo>
                    <a:pt x="1385" y="67"/>
                    <a:pt x="1279" y="52"/>
                    <a:pt x="1178" y="39"/>
                  </a:cubicBezTo>
                  <a:cubicBezTo>
                    <a:pt x="1078" y="25"/>
                    <a:pt x="979" y="28"/>
                    <a:pt x="890" y="22"/>
                  </a:cubicBezTo>
                  <a:cubicBezTo>
                    <a:pt x="712" y="15"/>
                    <a:pt x="561" y="9"/>
                    <a:pt x="438" y="5"/>
                  </a:cubicBezTo>
                  <a:cubicBezTo>
                    <a:pt x="324" y="1"/>
                    <a:pt x="235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851688" y="1401801"/>
              <a:ext cx="464973" cy="220234"/>
            </a:xfrm>
            <a:custGeom>
              <a:avLst/>
              <a:gdLst/>
              <a:ahLst/>
              <a:cxnLst/>
              <a:rect l="l" t="t" r="r" b="b"/>
              <a:pathLst>
                <a:path w="15142" h="7172" extrusionOk="0">
                  <a:moveTo>
                    <a:pt x="7154" y="1380"/>
                  </a:moveTo>
                  <a:lnTo>
                    <a:pt x="7149" y="1382"/>
                  </a:lnTo>
                  <a:lnTo>
                    <a:pt x="7148" y="1383"/>
                  </a:lnTo>
                  <a:lnTo>
                    <a:pt x="7148" y="1383"/>
                  </a:lnTo>
                  <a:cubicBezTo>
                    <a:pt x="7150" y="1382"/>
                    <a:pt x="7152" y="1381"/>
                    <a:pt x="7154" y="1380"/>
                  </a:cubicBezTo>
                  <a:close/>
                  <a:moveTo>
                    <a:pt x="7148" y="1383"/>
                  </a:moveTo>
                  <a:cubicBezTo>
                    <a:pt x="7148" y="1383"/>
                    <a:pt x="7147" y="1383"/>
                    <a:pt x="7147" y="1383"/>
                  </a:cubicBezTo>
                  <a:lnTo>
                    <a:pt x="7147" y="1383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48" y="1383"/>
                  </a:lnTo>
                  <a:close/>
                  <a:moveTo>
                    <a:pt x="11854" y="1"/>
                  </a:moveTo>
                  <a:cubicBezTo>
                    <a:pt x="11685" y="1"/>
                    <a:pt x="11512" y="8"/>
                    <a:pt x="11337" y="24"/>
                  </a:cubicBezTo>
                  <a:cubicBezTo>
                    <a:pt x="11271" y="32"/>
                    <a:pt x="11203" y="38"/>
                    <a:pt x="11136" y="45"/>
                  </a:cubicBezTo>
                  <a:lnTo>
                    <a:pt x="11085" y="52"/>
                  </a:lnTo>
                  <a:lnTo>
                    <a:pt x="11060" y="56"/>
                  </a:lnTo>
                  <a:lnTo>
                    <a:pt x="11054" y="56"/>
                  </a:lnTo>
                  <a:cubicBezTo>
                    <a:pt x="11052" y="57"/>
                    <a:pt x="11051" y="57"/>
                    <a:pt x="11051" y="57"/>
                  </a:cubicBezTo>
                  <a:cubicBezTo>
                    <a:pt x="11050" y="57"/>
                    <a:pt x="11053" y="56"/>
                    <a:pt x="11053" y="56"/>
                  </a:cubicBezTo>
                  <a:lnTo>
                    <a:pt x="11053" y="56"/>
                  </a:lnTo>
                  <a:cubicBezTo>
                    <a:pt x="11052" y="56"/>
                    <a:pt x="11047" y="57"/>
                    <a:pt x="11026" y="65"/>
                  </a:cubicBezTo>
                  <a:lnTo>
                    <a:pt x="11016" y="66"/>
                  </a:lnTo>
                  <a:lnTo>
                    <a:pt x="10931" y="76"/>
                  </a:lnTo>
                  <a:cubicBezTo>
                    <a:pt x="10873" y="82"/>
                    <a:pt x="10823" y="87"/>
                    <a:pt x="10759" y="96"/>
                  </a:cubicBezTo>
                  <a:lnTo>
                    <a:pt x="10546" y="140"/>
                  </a:lnTo>
                  <a:cubicBezTo>
                    <a:pt x="10270" y="197"/>
                    <a:pt x="10015" y="261"/>
                    <a:pt x="9756" y="338"/>
                  </a:cubicBezTo>
                  <a:cubicBezTo>
                    <a:pt x="9240" y="488"/>
                    <a:pt x="8749" y="675"/>
                    <a:pt x="8292" y="872"/>
                  </a:cubicBezTo>
                  <a:cubicBezTo>
                    <a:pt x="8064" y="970"/>
                    <a:pt x="7845" y="1064"/>
                    <a:pt x="7637" y="1160"/>
                  </a:cubicBezTo>
                  <a:cubicBezTo>
                    <a:pt x="7532" y="1208"/>
                    <a:pt x="7434" y="1253"/>
                    <a:pt x="7331" y="1299"/>
                  </a:cubicBezTo>
                  <a:lnTo>
                    <a:pt x="7185" y="1366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6" y="1375"/>
                    <a:pt x="7173" y="1372"/>
                    <a:pt x="7173" y="1372"/>
                  </a:cubicBezTo>
                  <a:lnTo>
                    <a:pt x="7173" y="1372"/>
                  </a:lnTo>
                  <a:cubicBezTo>
                    <a:pt x="7173" y="1372"/>
                    <a:pt x="7168" y="1374"/>
                    <a:pt x="7154" y="1380"/>
                  </a:cubicBezTo>
                  <a:lnTo>
                    <a:pt x="7154" y="1380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3" y="1376"/>
                    <a:pt x="7162" y="1376"/>
                    <a:pt x="7162" y="1376"/>
                  </a:cubicBezTo>
                  <a:cubicBezTo>
                    <a:pt x="7162" y="1376"/>
                    <a:pt x="7163" y="1376"/>
                    <a:pt x="7166" y="1375"/>
                  </a:cubicBezTo>
                  <a:lnTo>
                    <a:pt x="7166" y="1375"/>
                  </a:lnTo>
                  <a:lnTo>
                    <a:pt x="7154" y="1380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30" y="1392"/>
                  </a:lnTo>
                  <a:lnTo>
                    <a:pt x="7126" y="1393"/>
                  </a:lnTo>
                  <a:cubicBezTo>
                    <a:pt x="7134" y="1389"/>
                    <a:pt x="7141" y="1386"/>
                    <a:pt x="7147" y="1383"/>
                  </a:cubicBezTo>
                  <a:lnTo>
                    <a:pt x="7147" y="1383"/>
                  </a:lnTo>
                  <a:lnTo>
                    <a:pt x="7065" y="1418"/>
                  </a:lnTo>
                  <a:cubicBezTo>
                    <a:pt x="6668" y="1600"/>
                    <a:pt x="6270" y="1783"/>
                    <a:pt x="5880" y="1963"/>
                  </a:cubicBezTo>
                  <a:cubicBezTo>
                    <a:pt x="5490" y="2143"/>
                    <a:pt x="5097" y="2326"/>
                    <a:pt x="4708" y="2519"/>
                  </a:cubicBezTo>
                  <a:cubicBezTo>
                    <a:pt x="4317" y="2704"/>
                    <a:pt x="3930" y="2907"/>
                    <a:pt x="3549" y="3108"/>
                  </a:cubicBezTo>
                  <a:cubicBezTo>
                    <a:pt x="3171" y="3312"/>
                    <a:pt x="2801" y="3517"/>
                    <a:pt x="2453" y="3723"/>
                  </a:cubicBezTo>
                  <a:cubicBezTo>
                    <a:pt x="2106" y="3928"/>
                    <a:pt x="1779" y="4129"/>
                    <a:pt x="1483" y="4327"/>
                  </a:cubicBezTo>
                  <a:cubicBezTo>
                    <a:pt x="1188" y="4521"/>
                    <a:pt x="926" y="4703"/>
                    <a:pt x="705" y="4865"/>
                  </a:cubicBezTo>
                  <a:cubicBezTo>
                    <a:pt x="485" y="5028"/>
                    <a:pt x="309" y="5166"/>
                    <a:pt x="188" y="5267"/>
                  </a:cubicBezTo>
                  <a:cubicBezTo>
                    <a:pt x="69" y="5370"/>
                    <a:pt x="1" y="5429"/>
                    <a:pt x="1" y="5429"/>
                  </a:cubicBezTo>
                  <a:cubicBezTo>
                    <a:pt x="1" y="5429"/>
                    <a:pt x="50" y="5486"/>
                    <a:pt x="146" y="5579"/>
                  </a:cubicBezTo>
                  <a:cubicBezTo>
                    <a:pt x="243" y="5671"/>
                    <a:pt x="384" y="5803"/>
                    <a:pt x="572" y="5941"/>
                  </a:cubicBezTo>
                  <a:cubicBezTo>
                    <a:pt x="758" y="6086"/>
                    <a:pt x="991" y="6237"/>
                    <a:pt x="1265" y="6390"/>
                  </a:cubicBezTo>
                  <a:cubicBezTo>
                    <a:pt x="1539" y="6542"/>
                    <a:pt x="1857" y="6683"/>
                    <a:pt x="2215" y="6805"/>
                  </a:cubicBezTo>
                  <a:cubicBezTo>
                    <a:pt x="2572" y="6928"/>
                    <a:pt x="2968" y="7036"/>
                    <a:pt x="3403" y="7098"/>
                  </a:cubicBezTo>
                  <a:cubicBezTo>
                    <a:pt x="3723" y="7148"/>
                    <a:pt x="4064" y="7172"/>
                    <a:pt x="4422" y="7172"/>
                  </a:cubicBezTo>
                  <a:cubicBezTo>
                    <a:pt x="4550" y="7172"/>
                    <a:pt x="4679" y="7169"/>
                    <a:pt x="4810" y="7163"/>
                  </a:cubicBezTo>
                  <a:cubicBezTo>
                    <a:pt x="5313" y="7133"/>
                    <a:pt x="5846" y="7059"/>
                    <a:pt x="6389" y="6927"/>
                  </a:cubicBezTo>
                  <a:cubicBezTo>
                    <a:pt x="6525" y="6900"/>
                    <a:pt x="6663" y="6852"/>
                    <a:pt x="6801" y="6816"/>
                  </a:cubicBezTo>
                  <a:cubicBezTo>
                    <a:pt x="6938" y="6778"/>
                    <a:pt x="7076" y="6735"/>
                    <a:pt x="7231" y="6677"/>
                  </a:cubicBezTo>
                  <a:cubicBezTo>
                    <a:pt x="7379" y="6624"/>
                    <a:pt x="7538" y="6569"/>
                    <a:pt x="7677" y="6511"/>
                  </a:cubicBezTo>
                  <a:lnTo>
                    <a:pt x="8031" y="6361"/>
                  </a:lnTo>
                  <a:lnTo>
                    <a:pt x="8118" y="6321"/>
                  </a:lnTo>
                  <a:lnTo>
                    <a:pt x="8212" y="6278"/>
                  </a:lnTo>
                  <a:lnTo>
                    <a:pt x="8264" y="6254"/>
                  </a:lnTo>
                  <a:lnTo>
                    <a:pt x="8470" y="6154"/>
                  </a:lnTo>
                  <a:cubicBezTo>
                    <a:pt x="8604" y="6088"/>
                    <a:pt x="8738" y="6013"/>
                    <a:pt x="8865" y="5943"/>
                  </a:cubicBezTo>
                  <a:cubicBezTo>
                    <a:pt x="9123" y="5802"/>
                    <a:pt x="9368" y="5651"/>
                    <a:pt x="9600" y="5504"/>
                  </a:cubicBezTo>
                  <a:cubicBezTo>
                    <a:pt x="10063" y="5210"/>
                    <a:pt x="10476" y="4906"/>
                    <a:pt x="10847" y="4627"/>
                  </a:cubicBezTo>
                  <a:cubicBezTo>
                    <a:pt x="11031" y="4487"/>
                    <a:pt x="11215" y="4350"/>
                    <a:pt x="11373" y="4221"/>
                  </a:cubicBezTo>
                  <a:lnTo>
                    <a:pt x="11483" y="4128"/>
                  </a:lnTo>
                  <a:cubicBezTo>
                    <a:pt x="11529" y="4095"/>
                    <a:pt x="11582" y="4056"/>
                    <a:pt x="11632" y="4020"/>
                  </a:cubicBezTo>
                  <a:lnTo>
                    <a:pt x="11707" y="3967"/>
                  </a:lnTo>
                  <a:lnTo>
                    <a:pt x="11716" y="3959"/>
                  </a:lnTo>
                  <a:lnTo>
                    <a:pt x="11716" y="3959"/>
                  </a:lnTo>
                  <a:cubicBezTo>
                    <a:pt x="11700" y="3966"/>
                    <a:pt x="11695" y="3967"/>
                    <a:pt x="11695" y="3967"/>
                  </a:cubicBezTo>
                  <a:cubicBezTo>
                    <a:pt x="11694" y="3967"/>
                    <a:pt x="11701" y="3964"/>
                    <a:pt x="11700" y="3964"/>
                  </a:cubicBezTo>
                  <a:lnTo>
                    <a:pt x="11700" y="3964"/>
                  </a:lnTo>
                  <a:cubicBezTo>
                    <a:pt x="11699" y="3964"/>
                    <a:pt x="11699" y="3964"/>
                    <a:pt x="11698" y="3965"/>
                  </a:cubicBezTo>
                  <a:lnTo>
                    <a:pt x="11703" y="3962"/>
                  </a:lnTo>
                  <a:lnTo>
                    <a:pt x="11716" y="3951"/>
                  </a:lnTo>
                  <a:lnTo>
                    <a:pt x="11746" y="3929"/>
                  </a:lnTo>
                  <a:lnTo>
                    <a:pt x="11861" y="3834"/>
                  </a:lnTo>
                  <a:cubicBezTo>
                    <a:pt x="12167" y="3591"/>
                    <a:pt x="12466" y="3361"/>
                    <a:pt x="12756" y="3151"/>
                  </a:cubicBezTo>
                  <a:cubicBezTo>
                    <a:pt x="13046" y="2943"/>
                    <a:pt x="13327" y="2757"/>
                    <a:pt x="13597" y="2598"/>
                  </a:cubicBezTo>
                  <a:cubicBezTo>
                    <a:pt x="13866" y="2440"/>
                    <a:pt x="14122" y="2318"/>
                    <a:pt x="14351" y="2219"/>
                  </a:cubicBezTo>
                  <a:cubicBezTo>
                    <a:pt x="14582" y="2127"/>
                    <a:pt x="14765" y="2051"/>
                    <a:pt x="14916" y="2014"/>
                  </a:cubicBezTo>
                  <a:cubicBezTo>
                    <a:pt x="15060" y="1975"/>
                    <a:pt x="15141" y="1948"/>
                    <a:pt x="15141" y="1948"/>
                  </a:cubicBezTo>
                  <a:cubicBezTo>
                    <a:pt x="15141" y="1948"/>
                    <a:pt x="15116" y="1869"/>
                    <a:pt x="15065" y="1730"/>
                  </a:cubicBezTo>
                  <a:cubicBezTo>
                    <a:pt x="15041" y="1660"/>
                    <a:pt x="15000" y="1579"/>
                    <a:pt x="14943" y="1487"/>
                  </a:cubicBezTo>
                  <a:cubicBezTo>
                    <a:pt x="14888" y="1386"/>
                    <a:pt x="14819" y="1292"/>
                    <a:pt x="14734" y="1184"/>
                  </a:cubicBezTo>
                  <a:cubicBezTo>
                    <a:pt x="14564" y="972"/>
                    <a:pt x="14322" y="744"/>
                    <a:pt x="14001" y="547"/>
                  </a:cubicBezTo>
                  <a:cubicBezTo>
                    <a:pt x="13681" y="349"/>
                    <a:pt x="13285" y="184"/>
                    <a:pt x="12832" y="93"/>
                  </a:cubicBezTo>
                  <a:cubicBezTo>
                    <a:pt x="12527" y="33"/>
                    <a:pt x="12198" y="1"/>
                    <a:pt x="11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851227" y="1444914"/>
              <a:ext cx="467092" cy="160662"/>
            </a:xfrm>
            <a:custGeom>
              <a:avLst/>
              <a:gdLst/>
              <a:ahLst/>
              <a:cxnLst/>
              <a:rect l="l" t="t" r="r" b="b"/>
              <a:pathLst>
                <a:path w="15211" h="5232" extrusionOk="0">
                  <a:moveTo>
                    <a:pt x="13463" y="0"/>
                  </a:moveTo>
                  <a:cubicBezTo>
                    <a:pt x="13261" y="0"/>
                    <a:pt x="13046" y="14"/>
                    <a:pt x="12819" y="47"/>
                  </a:cubicBezTo>
                  <a:cubicBezTo>
                    <a:pt x="12441" y="96"/>
                    <a:pt x="12029" y="195"/>
                    <a:pt x="11600" y="342"/>
                  </a:cubicBezTo>
                  <a:cubicBezTo>
                    <a:pt x="11171" y="489"/>
                    <a:pt x="10729" y="675"/>
                    <a:pt x="10282" y="896"/>
                  </a:cubicBezTo>
                  <a:cubicBezTo>
                    <a:pt x="9834" y="1113"/>
                    <a:pt x="9381" y="1355"/>
                    <a:pt x="8924" y="1595"/>
                  </a:cubicBezTo>
                  <a:cubicBezTo>
                    <a:pt x="8467" y="1834"/>
                    <a:pt x="8004" y="2074"/>
                    <a:pt x="7544" y="2275"/>
                  </a:cubicBezTo>
                  <a:lnTo>
                    <a:pt x="7190" y="2434"/>
                  </a:lnTo>
                  <a:lnTo>
                    <a:pt x="6843" y="2577"/>
                  </a:lnTo>
                  <a:cubicBezTo>
                    <a:pt x="6612" y="2673"/>
                    <a:pt x="6376" y="2757"/>
                    <a:pt x="6145" y="2838"/>
                  </a:cubicBezTo>
                  <a:cubicBezTo>
                    <a:pt x="5681" y="3000"/>
                    <a:pt x="5223" y="3126"/>
                    <a:pt x="4781" y="3240"/>
                  </a:cubicBezTo>
                  <a:cubicBezTo>
                    <a:pt x="4338" y="3342"/>
                    <a:pt x="3912" y="3439"/>
                    <a:pt x="3507" y="3509"/>
                  </a:cubicBezTo>
                  <a:cubicBezTo>
                    <a:pt x="3105" y="3579"/>
                    <a:pt x="2719" y="3642"/>
                    <a:pt x="2367" y="3689"/>
                  </a:cubicBezTo>
                  <a:cubicBezTo>
                    <a:pt x="1661" y="3781"/>
                    <a:pt x="1078" y="3842"/>
                    <a:pt x="670" y="3870"/>
                  </a:cubicBezTo>
                  <a:cubicBezTo>
                    <a:pt x="262" y="3898"/>
                    <a:pt x="31" y="3913"/>
                    <a:pt x="31" y="3913"/>
                  </a:cubicBezTo>
                  <a:lnTo>
                    <a:pt x="1" y="4137"/>
                  </a:lnTo>
                  <a:cubicBezTo>
                    <a:pt x="1" y="4137"/>
                    <a:pt x="52" y="4177"/>
                    <a:pt x="153" y="4239"/>
                  </a:cubicBezTo>
                  <a:cubicBezTo>
                    <a:pt x="254" y="4296"/>
                    <a:pt x="399" y="4399"/>
                    <a:pt x="593" y="4490"/>
                  </a:cubicBezTo>
                  <a:cubicBezTo>
                    <a:pt x="785" y="4590"/>
                    <a:pt x="1023" y="4691"/>
                    <a:pt x="1301" y="4792"/>
                  </a:cubicBezTo>
                  <a:cubicBezTo>
                    <a:pt x="1579" y="4891"/>
                    <a:pt x="1900" y="4982"/>
                    <a:pt x="2259" y="5056"/>
                  </a:cubicBezTo>
                  <a:cubicBezTo>
                    <a:pt x="2439" y="5093"/>
                    <a:pt x="2626" y="5122"/>
                    <a:pt x="2822" y="5155"/>
                  </a:cubicBezTo>
                  <a:cubicBezTo>
                    <a:pt x="3019" y="5183"/>
                    <a:pt x="3225" y="5202"/>
                    <a:pt x="3439" y="5217"/>
                  </a:cubicBezTo>
                  <a:cubicBezTo>
                    <a:pt x="3596" y="5227"/>
                    <a:pt x="3758" y="5232"/>
                    <a:pt x="3924" y="5232"/>
                  </a:cubicBezTo>
                  <a:cubicBezTo>
                    <a:pt x="4210" y="5232"/>
                    <a:pt x="4509" y="5217"/>
                    <a:pt x="4818" y="5186"/>
                  </a:cubicBezTo>
                  <a:cubicBezTo>
                    <a:pt x="5063" y="5161"/>
                    <a:pt x="5312" y="5128"/>
                    <a:pt x="5569" y="5074"/>
                  </a:cubicBezTo>
                  <a:cubicBezTo>
                    <a:pt x="5697" y="5049"/>
                    <a:pt x="5825" y="5024"/>
                    <a:pt x="5957" y="4997"/>
                  </a:cubicBezTo>
                  <a:cubicBezTo>
                    <a:pt x="6085" y="4965"/>
                    <a:pt x="6218" y="4931"/>
                    <a:pt x="6350" y="4897"/>
                  </a:cubicBezTo>
                  <a:cubicBezTo>
                    <a:pt x="6480" y="4865"/>
                    <a:pt x="6613" y="4822"/>
                    <a:pt x="6746" y="4784"/>
                  </a:cubicBezTo>
                  <a:lnTo>
                    <a:pt x="6946" y="4725"/>
                  </a:lnTo>
                  <a:cubicBezTo>
                    <a:pt x="7012" y="4704"/>
                    <a:pt x="7086" y="4673"/>
                    <a:pt x="7157" y="4648"/>
                  </a:cubicBezTo>
                  <a:lnTo>
                    <a:pt x="7579" y="4486"/>
                  </a:lnTo>
                  <a:lnTo>
                    <a:pt x="7933" y="4340"/>
                  </a:lnTo>
                  <a:cubicBezTo>
                    <a:pt x="7962" y="4327"/>
                    <a:pt x="7992" y="4314"/>
                    <a:pt x="8022" y="4300"/>
                  </a:cubicBezTo>
                  <a:lnTo>
                    <a:pt x="8103" y="4262"/>
                  </a:lnTo>
                  <a:lnTo>
                    <a:pt x="8152" y="4238"/>
                  </a:lnTo>
                  <a:lnTo>
                    <a:pt x="8350" y="4141"/>
                  </a:lnTo>
                  <a:lnTo>
                    <a:pt x="8735" y="3942"/>
                  </a:lnTo>
                  <a:cubicBezTo>
                    <a:pt x="8988" y="3814"/>
                    <a:pt x="9227" y="3663"/>
                    <a:pt x="9459" y="3526"/>
                  </a:cubicBezTo>
                  <a:cubicBezTo>
                    <a:pt x="9573" y="3456"/>
                    <a:pt x="9686" y="3388"/>
                    <a:pt x="9800" y="3319"/>
                  </a:cubicBezTo>
                  <a:cubicBezTo>
                    <a:pt x="9909" y="3247"/>
                    <a:pt x="10016" y="3177"/>
                    <a:pt x="10124" y="3106"/>
                  </a:cubicBezTo>
                  <a:cubicBezTo>
                    <a:pt x="10336" y="2967"/>
                    <a:pt x="10542" y="2838"/>
                    <a:pt x="10736" y="2702"/>
                  </a:cubicBezTo>
                  <a:cubicBezTo>
                    <a:pt x="10928" y="2566"/>
                    <a:pt x="11125" y="2448"/>
                    <a:pt x="11295" y="2326"/>
                  </a:cubicBezTo>
                  <a:lnTo>
                    <a:pt x="11418" y="2239"/>
                  </a:lnTo>
                  <a:lnTo>
                    <a:pt x="11569" y="2147"/>
                  </a:lnTo>
                  <a:lnTo>
                    <a:pt x="11646" y="2100"/>
                  </a:lnTo>
                  <a:lnTo>
                    <a:pt x="11655" y="2094"/>
                  </a:lnTo>
                  <a:lnTo>
                    <a:pt x="11655" y="2094"/>
                  </a:lnTo>
                  <a:cubicBezTo>
                    <a:pt x="11643" y="2098"/>
                    <a:pt x="11640" y="2100"/>
                    <a:pt x="11640" y="2100"/>
                  </a:cubicBezTo>
                  <a:cubicBezTo>
                    <a:pt x="11640" y="2100"/>
                    <a:pt x="11642" y="2099"/>
                    <a:pt x="11644" y="2098"/>
                  </a:cubicBezTo>
                  <a:lnTo>
                    <a:pt x="11644" y="2098"/>
                  </a:lnTo>
                  <a:lnTo>
                    <a:pt x="11644" y="2098"/>
                  </a:lnTo>
                  <a:cubicBezTo>
                    <a:pt x="11644" y="2098"/>
                    <a:pt x="11645" y="2098"/>
                    <a:pt x="11645" y="2098"/>
                  </a:cubicBezTo>
                  <a:lnTo>
                    <a:pt x="11645" y="2098"/>
                  </a:lnTo>
                  <a:cubicBezTo>
                    <a:pt x="11645" y="2098"/>
                    <a:pt x="11644" y="2098"/>
                    <a:pt x="11644" y="2098"/>
                  </a:cubicBezTo>
                  <a:lnTo>
                    <a:pt x="11644" y="2098"/>
                  </a:lnTo>
                  <a:lnTo>
                    <a:pt x="11647" y="2095"/>
                  </a:lnTo>
                  <a:lnTo>
                    <a:pt x="11663" y="2085"/>
                  </a:lnTo>
                  <a:lnTo>
                    <a:pt x="11694" y="2066"/>
                  </a:lnTo>
                  <a:cubicBezTo>
                    <a:pt x="11737" y="2041"/>
                    <a:pt x="11778" y="2011"/>
                    <a:pt x="11820" y="1983"/>
                  </a:cubicBezTo>
                  <a:cubicBezTo>
                    <a:pt x="11985" y="1874"/>
                    <a:pt x="12151" y="1777"/>
                    <a:pt x="12311" y="1682"/>
                  </a:cubicBezTo>
                  <a:cubicBezTo>
                    <a:pt x="12471" y="1581"/>
                    <a:pt x="12628" y="1502"/>
                    <a:pt x="12781" y="1416"/>
                  </a:cubicBezTo>
                  <a:cubicBezTo>
                    <a:pt x="13087" y="1251"/>
                    <a:pt x="13379" y="1116"/>
                    <a:pt x="13649" y="1010"/>
                  </a:cubicBezTo>
                  <a:cubicBezTo>
                    <a:pt x="13918" y="902"/>
                    <a:pt x="14165" y="830"/>
                    <a:pt x="14381" y="774"/>
                  </a:cubicBezTo>
                  <a:cubicBezTo>
                    <a:pt x="14598" y="727"/>
                    <a:pt x="14766" y="677"/>
                    <a:pt x="14899" y="670"/>
                  </a:cubicBezTo>
                  <a:cubicBezTo>
                    <a:pt x="15029" y="660"/>
                    <a:pt x="15102" y="647"/>
                    <a:pt x="15102" y="647"/>
                  </a:cubicBezTo>
                  <a:lnTo>
                    <a:pt x="15210" y="442"/>
                  </a:lnTo>
                  <a:cubicBezTo>
                    <a:pt x="15210" y="442"/>
                    <a:pt x="15157" y="414"/>
                    <a:pt x="15061" y="362"/>
                  </a:cubicBezTo>
                  <a:cubicBezTo>
                    <a:pt x="14965" y="310"/>
                    <a:pt x="14805" y="236"/>
                    <a:pt x="14604" y="171"/>
                  </a:cubicBezTo>
                  <a:cubicBezTo>
                    <a:pt x="14401" y="108"/>
                    <a:pt x="14146" y="46"/>
                    <a:pt x="13845" y="18"/>
                  </a:cubicBezTo>
                  <a:cubicBezTo>
                    <a:pt x="13725" y="6"/>
                    <a:pt x="13597" y="0"/>
                    <a:pt x="134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4514980" y="812432"/>
              <a:ext cx="836810" cy="657110"/>
            </a:xfrm>
            <a:custGeom>
              <a:avLst/>
              <a:gdLst/>
              <a:ahLst/>
              <a:cxnLst/>
              <a:rect l="l" t="t" r="r" b="b"/>
              <a:pathLst>
                <a:path w="27251" h="21399" extrusionOk="0">
                  <a:moveTo>
                    <a:pt x="206" y="1"/>
                  </a:moveTo>
                  <a:cubicBezTo>
                    <a:pt x="84" y="1"/>
                    <a:pt x="0" y="198"/>
                    <a:pt x="116" y="273"/>
                  </a:cubicBezTo>
                  <a:cubicBezTo>
                    <a:pt x="1364" y="1078"/>
                    <a:pt x="2738" y="1671"/>
                    <a:pt x="4051" y="2332"/>
                  </a:cubicBezTo>
                  <a:cubicBezTo>
                    <a:pt x="4741" y="2697"/>
                    <a:pt x="5426" y="3070"/>
                    <a:pt x="6105" y="3451"/>
                  </a:cubicBezTo>
                  <a:cubicBezTo>
                    <a:pt x="6786" y="3830"/>
                    <a:pt x="7460" y="4216"/>
                    <a:pt x="8120" y="4632"/>
                  </a:cubicBezTo>
                  <a:cubicBezTo>
                    <a:pt x="9364" y="5404"/>
                    <a:pt x="10581" y="6209"/>
                    <a:pt x="11739" y="7103"/>
                  </a:cubicBezTo>
                  <a:cubicBezTo>
                    <a:pt x="12320" y="7546"/>
                    <a:pt x="12892" y="7998"/>
                    <a:pt x="13448" y="8468"/>
                  </a:cubicBezTo>
                  <a:cubicBezTo>
                    <a:pt x="14001" y="8947"/>
                    <a:pt x="14542" y="9439"/>
                    <a:pt x="15069" y="9945"/>
                  </a:cubicBezTo>
                  <a:cubicBezTo>
                    <a:pt x="17108" y="11899"/>
                    <a:pt x="18947" y="14054"/>
                    <a:pt x="20849" y="16081"/>
                  </a:cubicBezTo>
                  <a:cubicBezTo>
                    <a:pt x="21786" y="17068"/>
                    <a:pt x="22734" y="18134"/>
                    <a:pt x="23768" y="19055"/>
                  </a:cubicBezTo>
                  <a:cubicBezTo>
                    <a:pt x="24792" y="19997"/>
                    <a:pt x="25884" y="20828"/>
                    <a:pt x="27102" y="21393"/>
                  </a:cubicBezTo>
                  <a:cubicBezTo>
                    <a:pt x="27111" y="21397"/>
                    <a:pt x="27119" y="21399"/>
                    <a:pt x="27128" y="21399"/>
                  </a:cubicBezTo>
                  <a:cubicBezTo>
                    <a:pt x="27191" y="21399"/>
                    <a:pt x="27250" y="21304"/>
                    <a:pt x="27197" y="21254"/>
                  </a:cubicBezTo>
                  <a:cubicBezTo>
                    <a:pt x="26145" y="20296"/>
                    <a:pt x="25111" y="19354"/>
                    <a:pt x="24067" y="18403"/>
                  </a:cubicBezTo>
                  <a:cubicBezTo>
                    <a:pt x="23544" y="17931"/>
                    <a:pt x="23026" y="17449"/>
                    <a:pt x="22517" y="16950"/>
                  </a:cubicBezTo>
                  <a:cubicBezTo>
                    <a:pt x="22007" y="16449"/>
                    <a:pt x="21505" y="15933"/>
                    <a:pt x="21007" y="15405"/>
                  </a:cubicBezTo>
                  <a:cubicBezTo>
                    <a:pt x="20055" y="14389"/>
                    <a:pt x="19130" y="13316"/>
                    <a:pt x="18169" y="12290"/>
                  </a:cubicBezTo>
                  <a:cubicBezTo>
                    <a:pt x="17212" y="11251"/>
                    <a:pt x="16243" y="10210"/>
                    <a:pt x="15213" y="9242"/>
                  </a:cubicBezTo>
                  <a:cubicBezTo>
                    <a:pt x="14682" y="8736"/>
                    <a:pt x="14136" y="8243"/>
                    <a:pt x="13576" y="7768"/>
                  </a:cubicBezTo>
                  <a:cubicBezTo>
                    <a:pt x="13013" y="7302"/>
                    <a:pt x="12436" y="6850"/>
                    <a:pt x="11848" y="6411"/>
                  </a:cubicBezTo>
                  <a:cubicBezTo>
                    <a:pt x="10678" y="5521"/>
                    <a:pt x="9446" y="4728"/>
                    <a:pt x="8194" y="3958"/>
                  </a:cubicBezTo>
                  <a:cubicBezTo>
                    <a:pt x="7010" y="3230"/>
                    <a:pt x="5785" y="2587"/>
                    <a:pt x="4554" y="1937"/>
                  </a:cubicBezTo>
                  <a:cubicBezTo>
                    <a:pt x="3858" y="1576"/>
                    <a:pt x="3153" y="1214"/>
                    <a:pt x="2439" y="871"/>
                  </a:cubicBezTo>
                  <a:cubicBezTo>
                    <a:pt x="1723" y="534"/>
                    <a:pt x="996" y="214"/>
                    <a:pt x="238" y="5"/>
                  </a:cubicBezTo>
                  <a:cubicBezTo>
                    <a:pt x="227" y="2"/>
                    <a:pt x="217" y="1"/>
                    <a:pt x="20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4512339" y="810436"/>
              <a:ext cx="840863" cy="660211"/>
            </a:xfrm>
            <a:custGeom>
              <a:avLst/>
              <a:gdLst/>
              <a:ahLst/>
              <a:cxnLst/>
              <a:rect l="l" t="t" r="r" b="b"/>
              <a:pathLst>
                <a:path w="27383" h="21500" extrusionOk="0">
                  <a:moveTo>
                    <a:pt x="305" y="1"/>
                  </a:moveTo>
                  <a:cubicBezTo>
                    <a:pt x="121" y="1"/>
                    <a:pt x="1" y="272"/>
                    <a:pt x="167" y="396"/>
                  </a:cubicBezTo>
                  <a:cubicBezTo>
                    <a:pt x="1389" y="1307"/>
                    <a:pt x="2839" y="1887"/>
                    <a:pt x="4174" y="2567"/>
                  </a:cubicBezTo>
                  <a:cubicBezTo>
                    <a:pt x="4844" y="2926"/>
                    <a:pt x="5510" y="3290"/>
                    <a:pt x="6169" y="3662"/>
                  </a:cubicBezTo>
                  <a:cubicBezTo>
                    <a:pt x="6831" y="4032"/>
                    <a:pt x="7486" y="4409"/>
                    <a:pt x="8128" y="4814"/>
                  </a:cubicBezTo>
                  <a:cubicBezTo>
                    <a:pt x="9370" y="5586"/>
                    <a:pt x="10587" y="6390"/>
                    <a:pt x="11744" y="7284"/>
                  </a:cubicBezTo>
                  <a:cubicBezTo>
                    <a:pt x="12324" y="7726"/>
                    <a:pt x="12895" y="8179"/>
                    <a:pt x="13452" y="8647"/>
                  </a:cubicBezTo>
                  <a:cubicBezTo>
                    <a:pt x="14005" y="9126"/>
                    <a:pt x="14545" y="9618"/>
                    <a:pt x="15072" y="10122"/>
                  </a:cubicBezTo>
                  <a:cubicBezTo>
                    <a:pt x="16095" y="11091"/>
                    <a:pt x="17059" y="12131"/>
                    <a:pt x="18014" y="13161"/>
                  </a:cubicBezTo>
                  <a:cubicBezTo>
                    <a:pt x="18972" y="14181"/>
                    <a:pt x="19896" y="15247"/>
                    <a:pt x="20852" y="16250"/>
                  </a:cubicBezTo>
                  <a:cubicBezTo>
                    <a:pt x="21777" y="17222"/>
                    <a:pt x="22727" y="18317"/>
                    <a:pt x="23771" y="19247"/>
                  </a:cubicBezTo>
                  <a:cubicBezTo>
                    <a:pt x="24806" y="20198"/>
                    <a:pt x="25919" y="21017"/>
                    <a:pt x="27169" y="21493"/>
                  </a:cubicBezTo>
                  <a:cubicBezTo>
                    <a:pt x="27181" y="21497"/>
                    <a:pt x="27193" y="21499"/>
                    <a:pt x="27205" y="21499"/>
                  </a:cubicBezTo>
                  <a:cubicBezTo>
                    <a:pt x="27298" y="21499"/>
                    <a:pt x="27383" y="21370"/>
                    <a:pt x="27309" y="21289"/>
                  </a:cubicBezTo>
                  <a:cubicBezTo>
                    <a:pt x="26347" y="20262"/>
                    <a:pt x="25225" y="19392"/>
                    <a:pt x="24194" y="18427"/>
                  </a:cubicBezTo>
                  <a:cubicBezTo>
                    <a:pt x="23670" y="17948"/>
                    <a:pt x="23161" y="17449"/>
                    <a:pt x="22661" y="16934"/>
                  </a:cubicBezTo>
                  <a:cubicBezTo>
                    <a:pt x="22161" y="16418"/>
                    <a:pt x="21671" y="15889"/>
                    <a:pt x="21176" y="15365"/>
                  </a:cubicBezTo>
                  <a:cubicBezTo>
                    <a:pt x="20224" y="14347"/>
                    <a:pt x="19299" y="13274"/>
                    <a:pt x="18338" y="12245"/>
                  </a:cubicBezTo>
                  <a:cubicBezTo>
                    <a:pt x="17381" y="11207"/>
                    <a:pt x="16412" y="10164"/>
                    <a:pt x="15382" y="9193"/>
                  </a:cubicBezTo>
                  <a:cubicBezTo>
                    <a:pt x="14851" y="8686"/>
                    <a:pt x="14304" y="8194"/>
                    <a:pt x="13745" y="7718"/>
                  </a:cubicBezTo>
                  <a:cubicBezTo>
                    <a:pt x="13181" y="7251"/>
                    <a:pt x="12603" y="6799"/>
                    <a:pt x="12016" y="6360"/>
                  </a:cubicBezTo>
                  <a:cubicBezTo>
                    <a:pt x="10844" y="5470"/>
                    <a:pt x="9611" y="4677"/>
                    <a:pt x="8358" y="3906"/>
                  </a:cubicBezTo>
                  <a:cubicBezTo>
                    <a:pt x="7165" y="3172"/>
                    <a:pt x="5927" y="2526"/>
                    <a:pt x="4685" y="1873"/>
                  </a:cubicBezTo>
                  <a:cubicBezTo>
                    <a:pt x="3993" y="1516"/>
                    <a:pt x="3287" y="1144"/>
                    <a:pt x="2568" y="804"/>
                  </a:cubicBezTo>
                  <a:cubicBezTo>
                    <a:pt x="1848" y="468"/>
                    <a:pt x="1113" y="162"/>
                    <a:pt x="344" y="5"/>
                  </a:cubicBezTo>
                  <a:cubicBezTo>
                    <a:pt x="331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4909050" y="1448753"/>
              <a:ext cx="420017" cy="103730"/>
            </a:xfrm>
            <a:custGeom>
              <a:avLst/>
              <a:gdLst/>
              <a:ahLst/>
              <a:cxnLst/>
              <a:rect l="l" t="t" r="r" b="b"/>
              <a:pathLst>
                <a:path w="13678" h="3378" extrusionOk="0">
                  <a:moveTo>
                    <a:pt x="12576" y="0"/>
                  </a:moveTo>
                  <a:cubicBezTo>
                    <a:pt x="11856" y="0"/>
                    <a:pt x="11110" y="133"/>
                    <a:pt x="10368" y="335"/>
                  </a:cubicBezTo>
                  <a:cubicBezTo>
                    <a:pt x="9250" y="647"/>
                    <a:pt x="8138" y="1116"/>
                    <a:pt x="7126" y="1513"/>
                  </a:cubicBezTo>
                  <a:cubicBezTo>
                    <a:pt x="6537" y="1744"/>
                    <a:pt x="5947" y="1972"/>
                    <a:pt x="5352" y="2190"/>
                  </a:cubicBezTo>
                  <a:cubicBezTo>
                    <a:pt x="4756" y="2410"/>
                    <a:pt x="4161" y="2613"/>
                    <a:pt x="3569" y="2777"/>
                  </a:cubicBezTo>
                  <a:cubicBezTo>
                    <a:pt x="2618" y="3040"/>
                    <a:pt x="1677" y="3202"/>
                    <a:pt x="747" y="3202"/>
                  </a:cubicBezTo>
                  <a:cubicBezTo>
                    <a:pt x="518" y="3202"/>
                    <a:pt x="289" y="3193"/>
                    <a:pt x="62" y="3172"/>
                  </a:cubicBezTo>
                  <a:cubicBezTo>
                    <a:pt x="61" y="3172"/>
                    <a:pt x="59" y="3172"/>
                    <a:pt x="58" y="3172"/>
                  </a:cubicBezTo>
                  <a:cubicBezTo>
                    <a:pt x="15" y="3172"/>
                    <a:pt x="1" y="3250"/>
                    <a:pt x="44" y="3258"/>
                  </a:cubicBezTo>
                  <a:cubicBezTo>
                    <a:pt x="488" y="3340"/>
                    <a:pt x="930" y="3378"/>
                    <a:pt x="1374" y="3378"/>
                  </a:cubicBezTo>
                  <a:cubicBezTo>
                    <a:pt x="1978" y="3378"/>
                    <a:pt x="2583" y="3308"/>
                    <a:pt x="3195" y="3184"/>
                  </a:cubicBezTo>
                  <a:cubicBezTo>
                    <a:pt x="4255" y="2969"/>
                    <a:pt x="5338" y="2581"/>
                    <a:pt x="6427" y="2170"/>
                  </a:cubicBezTo>
                  <a:cubicBezTo>
                    <a:pt x="7539" y="1747"/>
                    <a:pt x="8656" y="1295"/>
                    <a:pt x="9796" y="929"/>
                  </a:cubicBezTo>
                  <a:cubicBezTo>
                    <a:pt x="11065" y="532"/>
                    <a:pt x="12310" y="392"/>
                    <a:pt x="13603" y="226"/>
                  </a:cubicBezTo>
                  <a:cubicBezTo>
                    <a:pt x="13667" y="218"/>
                    <a:pt x="13678" y="119"/>
                    <a:pt x="13621" y="106"/>
                  </a:cubicBezTo>
                  <a:cubicBezTo>
                    <a:pt x="13282" y="33"/>
                    <a:pt x="12932" y="0"/>
                    <a:pt x="125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908313" y="1446051"/>
              <a:ext cx="421737" cy="107906"/>
            </a:xfrm>
            <a:custGeom>
              <a:avLst/>
              <a:gdLst/>
              <a:ahLst/>
              <a:cxnLst/>
              <a:rect l="l" t="t" r="r" b="b"/>
              <a:pathLst>
                <a:path w="13734" h="3514" extrusionOk="0">
                  <a:moveTo>
                    <a:pt x="12445" y="1"/>
                  </a:moveTo>
                  <a:cubicBezTo>
                    <a:pt x="11785" y="1"/>
                    <a:pt x="11090" y="125"/>
                    <a:pt x="10397" y="314"/>
                  </a:cubicBezTo>
                  <a:cubicBezTo>
                    <a:pt x="9257" y="636"/>
                    <a:pt x="8121" y="1130"/>
                    <a:pt x="7131" y="1518"/>
                  </a:cubicBezTo>
                  <a:cubicBezTo>
                    <a:pt x="5967" y="1971"/>
                    <a:pt x="4772" y="2453"/>
                    <a:pt x="3588" y="2793"/>
                  </a:cubicBezTo>
                  <a:cubicBezTo>
                    <a:pt x="2587" y="3079"/>
                    <a:pt x="1596" y="3258"/>
                    <a:pt x="620" y="3258"/>
                  </a:cubicBezTo>
                  <a:cubicBezTo>
                    <a:pt x="443" y="3258"/>
                    <a:pt x="266" y="3252"/>
                    <a:pt x="90" y="3240"/>
                  </a:cubicBezTo>
                  <a:cubicBezTo>
                    <a:pt x="89" y="3240"/>
                    <a:pt x="87" y="3240"/>
                    <a:pt x="86" y="3240"/>
                  </a:cubicBezTo>
                  <a:cubicBezTo>
                    <a:pt x="21" y="3240"/>
                    <a:pt x="0" y="3352"/>
                    <a:pt x="64" y="3365"/>
                  </a:cubicBezTo>
                  <a:cubicBezTo>
                    <a:pt x="554" y="3467"/>
                    <a:pt x="1042" y="3514"/>
                    <a:pt x="1531" y="3514"/>
                  </a:cubicBezTo>
                  <a:cubicBezTo>
                    <a:pt x="2092" y="3514"/>
                    <a:pt x="2654" y="3452"/>
                    <a:pt x="3221" y="3342"/>
                  </a:cubicBezTo>
                  <a:cubicBezTo>
                    <a:pt x="4284" y="3136"/>
                    <a:pt x="5369" y="2753"/>
                    <a:pt x="6470" y="2339"/>
                  </a:cubicBezTo>
                  <a:cubicBezTo>
                    <a:pt x="7582" y="1917"/>
                    <a:pt x="8700" y="1469"/>
                    <a:pt x="9839" y="1100"/>
                  </a:cubicBezTo>
                  <a:cubicBezTo>
                    <a:pt x="11099" y="704"/>
                    <a:pt x="12344" y="603"/>
                    <a:pt x="13626" y="342"/>
                  </a:cubicBezTo>
                  <a:cubicBezTo>
                    <a:pt x="13722" y="323"/>
                    <a:pt x="13734" y="191"/>
                    <a:pt x="13652" y="167"/>
                  </a:cubicBezTo>
                  <a:cubicBezTo>
                    <a:pt x="13270" y="51"/>
                    <a:pt x="12865" y="1"/>
                    <a:pt x="124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260231" y="1309249"/>
              <a:ext cx="747083" cy="187531"/>
            </a:xfrm>
            <a:custGeom>
              <a:avLst/>
              <a:gdLst/>
              <a:ahLst/>
              <a:cxnLst/>
              <a:rect l="l" t="t" r="r" b="b"/>
              <a:pathLst>
                <a:path w="24329" h="6107" extrusionOk="0">
                  <a:moveTo>
                    <a:pt x="22220" y="1"/>
                  </a:moveTo>
                  <a:cubicBezTo>
                    <a:pt x="20908" y="1"/>
                    <a:pt x="19601" y="406"/>
                    <a:pt x="18322" y="962"/>
                  </a:cubicBezTo>
                  <a:cubicBezTo>
                    <a:pt x="16415" y="1812"/>
                    <a:pt x="14558" y="3008"/>
                    <a:pt x="12726" y="3838"/>
                  </a:cubicBezTo>
                  <a:cubicBezTo>
                    <a:pt x="11657" y="4326"/>
                    <a:pt x="10563" y="4699"/>
                    <a:pt x="9476" y="4976"/>
                  </a:cubicBezTo>
                  <a:cubicBezTo>
                    <a:pt x="8383" y="5265"/>
                    <a:pt x="7293" y="5469"/>
                    <a:pt x="6234" y="5591"/>
                  </a:cubicBezTo>
                  <a:cubicBezTo>
                    <a:pt x="5440" y="5689"/>
                    <a:pt x="4637" y="5755"/>
                    <a:pt x="3845" y="5755"/>
                  </a:cubicBezTo>
                  <a:cubicBezTo>
                    <a:pt x="2529" y="5755"/>
                    <a:pt x="1243" y="5573"/>
                    <a:pt x="76" y="5051"/>
                  </a:cubicBezTo>
                  <a:cubicBezTo>
                    <a:pt x="72" y="5049"/>
                    <a:pt x="69" y="5048"/>
                    <a:pt x="65" y="5048"/>
                  </a:cubicBezTo>
                  <a:cubicBezTo>
                    <a:pt x="30" y="5048"/>
                    <a:pt x="1" y="5124"/>
                    <a:pt x="36" y="5145"/>
                  </a:cubicBezTo>
                  <a:cubicBezTo>
                    <a:pt x="841" y="5618"/>
                    <a:pt x="1730" y="5864"/>
                    <a:pt x="2648" y="6001"/>
                  </a:cubicBezTo>
                  <a:cubicBezTo>
                    <a:pt x="3150" y="6075"/>
                    <a:pt x="3664" y="6106"/>
                    <a:pt x="4182" y="6106"/>
                  </a:cubicBezTo>
                  <a:cubicBezTo>
                    <a:pt x="4611" y="6106"/>
                    <a:pt x="5043" y="6084"/>
                    <a:pt x="5474" y="6047"/>
                  </a:cubicBezTo>
                  <a:cubicBezTo>
                    <a:pt x="6490" y="5977"/>
                    <a:pt x="7528" y="5828"/>
                    <a:pt x="8573" y="5596"/>
                  </a:cubicBezTo>
                  <a:cubicBezTo>
                    <a:pt x="9619" y="5364"/>
                    <a:pt x="10661" y="5082"/>
                    <a:pt x="11703" y="4699"/>
                  </a:cubicBezTo>
                  <a:cubicBezTo>
                    <a:pt x="12195" y="4520"/>
                    <a:pt x="12689" y="4300"/>
                    <a:pt x="13187" y="4056"/>
                  </a:cubicBezTo>
                  <a:cubicBezTo>
                    <a:pt x="13681" y="3818"/>
                    <a:pt x="14178" y="3557"/>
                    <a:pt x="14680" y="3285"/>
                  </a:cubicBezTo>
                  <a:cubicBezTo>
                    <a:pt x="15681" y="2742"/>
                    <a:pt x="16695" y="2161"/>
                    <a:pt x="17721" y="1661"/>
                  </a:cubicBezTo>
                  <a:cubicBezTo>
                    <a:pt x="19165" y="975"/>
                    <a:pt x="20644" y="444"/>
                    <a:pt x="22115" y="444"/>
                  </a:cubicBezTo>
                  <a:cubicBezTo>
                    <a:pt x="22719" y="444"/>
                    <a:pt x="23322" y="533"/>
                    <a:pt x="23920" y="738"/>
                  </a:cubicBezTo>
                  <a:cubicBezTo>
                    <a:pt x="23940" y="745"/>
                    <a:pt x="23959" y="748"/>
                    <a:pt x="23978" y="748"/>
                  </a:cubicBezTo>
                  <a:cubicBezTo>
                    <a:pt x="24184" y="748"/>
                    <a:pt x="24329" y="383"/>
                    <a:pt x="24112" y="311"/>
                  </a:cubicBezTo>
                  <a:cubicBezTo>
                    <a:pt x="23482" y="95"/>
                    <a:pt x="22850" y="1"/>
                    <a:pt x="2222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259402" y="1306117"/>
              <a:ext cx="752303" cy="193212"/>
            </a:xfrm>
            <a:custGeom>
              <a:avLst/>
              <a:gdLst/>
              <a:ahLst/>
              <a:cxnLst/>
              <a:rect l="l" t="t" r="r" b="b"/>
              <a:pathLst>
                <a:path w="24499" h="6292" extrusionOk="0">
                  <a:moveTo>
                    <a:pt x="22265" y="1"/>
                  </a:moveTo>
                  <a:cubicBezTo>
                    <a:pt x="20949" y="1"/>
                    <a:pt x="19638" y="404"/>
                    <a:pt x="18356" y="958"/>
                  </a:cubicBezTo>
                  <a:cubicBezTo>
                    <a:pt x="16438" y="1811"/>
                    <a:pt x="14572" y="3007"/>
                    <a:pt x="12725" y="3849"/>
                  </a:cubicBezTo>
                  <a:cubicBezTo>
                    <a:pt x="11662" y="4336"/>
                    <a:pt x="10577" y="4708"/>
                    <a:pt x="9495" y="4985"/>
                  </a:cubicBezTo>
                  <a:cubicBezTo>
                    <a:pt x="8408" y="5276"/>
                    <a:pt x="7325" y="5479"/>
                    <a:pt x="6273" y="5602"/>
                  </a:cubicBezTo>
                  <a:cubicBezTo>
                    <a:pt x="5443" y="5707"/>
                    <a:pt x="4604" y="5778"/>
                    <a:pt x="3777" y="5778"/>
                  </a:cubicBezTo>
                  <a:cubicBezTo>
                    <a:pt x="2500" y="5778"/>
                    <a:pt x="1252" y="5609"/>
                    <a:pt x="110" y="5130"/>
                  </a:cubicBezTo>
                  <a:cubicBezTo>
                    <a:pt x="105" y="5128"/>
                    <a:pt x="100" y="5127"/>
                    <a:pt x="94" y="5127"/>
                  </a:cubicBezTo>
                  <a:cubicBezTo>
                    <a:pt x="41" y="5127"/>
                    <a:pt x="1" y="5237"/>
                    <a:pt x="51" y="5267"/>
                  </a:cubicBezTo>
                  <a:cubicBezTo>
                    <a:pt x="850" y="5763"/>
                    <a:pt x="1738" y="6023"/>
                    <a:pt x="2657" y="6171"/>
                  </a:cubicBezTo>
                  <a:cubicBezTo>
                    <a:pt x="3186" y="6256"/>
                    <a:pt x="3728" y="6291"/>
                    <a:pt x="4274" y="6291"/>
                  </a:cubicBezTo>
                  <a:cubicBezTo>
                    <a:pt x="4678" y="6291"/>
                    <a:pt x="5084" y="6272"/>
                    <a:pt x="5489" y="6238"/>
                  </a:cubicBezTo>
                  <a:cubicBezTo>
                    <a:pt x="6509" y="6169"/>
                    <a:pt x="7549" y="6022"/>
                    <a:pt x="8597" y="5792"/>
                  </a:cubicBezTo>
                  <a:cubicBezTo>
                    <a:pt x="9646" y="5562"/>
                    <a:pt x="10691" y="5281"/>
                    <a:pt x="11738" y="4899"/>
                  </a:cubicBezTo>
                  <a:cubicBezTo>
                    <a:pt x="12225" y="4722"/>
                    <a:pt x="12717" y="4504"/>
                    <a:pt x="13212" y="4261"/>
                  </a:cubicBezTo>
                  <a:cubicBezTo>
                    <a:pt x="13705" y="4025"/>
                    <a:pt x="14200" y="3765"/>
                    <a:pt x="14699" y="3493"/>
                  </a:cubicBezTo>
                  <a:cubicBezTo>
                    <a:pt x="15697" y="2952"/>
                    <a:pt x="16708" y="2370"/>
                    <a:pt x="17731" y="1871"/>
                  </a:cubicBezTo>
                  <a:cubicBezTo>
                    <a:pt x="19176" y="1183"/>
                    <a:pt x="20656" y="648"/>
                    <a:pt x="22125" y="648"/>
                  </a:cubicBezTo>
                  <a:cubicBezTo>
                    <a:pt x="22721" y="648"/>
                    <a:pt x="23315" y="736"/>
                    <a:pt x="23904" y="937"/>
                  </a:cubicBezTo>
                  <a:cubicBezTo>
                    <a:pt x="23933" y="947"/>
                    <a:pt x="23960" y="951"/>
                    <a:pt x="23988" y="951"/>
                  </a:cubicBezTo>
                  <a:cubicBezTo>
                    <a:pt x="24286" y="951"/>
                    <a:pt x="24498" y="421"/>
                    <a:pt x="24182" y="315"/>
                  </a:cubicBezTo>
                  <a:cubicBezTo>
                    <a:pt x="23544" y="96"/>
                    <a:pt x="22904" y="1"/>
                    <a:pt x="2226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4099846" y="655977"/>
              <a:ext cx="611171" cy="558600"/>
            </a:xfrm>
            <a:custGeom>
              <a:avLst/>
              <a:gdLst/>
              <a:ahLst/>
              <a:cxnLst/>
              <a:rect l="l" t="t" r="r" b="b"/>
              <a:pathLst>
                <a:path w="19903" h="18191" extrusionOk="0">
                  <a:moveTo>
                    <a:pt x="96" y="1"/>
                  </a:moveTo>
                  <a:cubicBezTo>
                    <a:pt x="35" y="1"/>
                    <a:pt x="1" y="88"/>
                    <a:pt x="59" y="132"/>
                  </a:cubicBezTo>
                  <a:cubicBezTo>
                    <a:pt x="1994" y="1620"/>
                    <a:pt x="4012" y="2855"/>
                    <a:pt x="5789" y="4496"/>
                  </a:cubicBezTo>
                  <a:cubicBezTo>
                    <a:pt x="6669" y="5293"/>
                    <a:pt x="7485" y="6160"/>
                    <a:pt x="8261" y="7058"/>
                  </a:cubicBezTo>
                  <a:cubicBezTo>
                    <a:pt x="9037" y="7952"/>
                    <a:pt x="9773" y="8879"/>
                    <a:pt x="10474" y="9856"/>
                  </a:cubicBezTo>
                  <a:cubicBezTo>
                    <a:pt x="11116" y="10743"/>
                    <a:pt x="11786" y="11617"/>
                    <a:pt x="12482" y="12468"/>
                  </a:cubicBezTo>
                  <a:cubicBezTo>
                    <a:pt x="13178" y="13325"/>
                    <a:pt x="13906" y="14139"/>
                    <a:pt x="14678" y="14875"/>
                  </a:cubicBezTo>
                  <a:cubicBezTo>
                    <a:pt x="16214" y="16371"/>
                    <a:pt x="17920" y="17556"/>
                    <a:pt x="19896" y="18190"/>
                  </a:cubicBezTo>
                  <a:cubicBezTo>
                    <a:pt x="19897" y="18190"/>
                    <a:pt x="19897" y="18190"/>
                    <a:pt x="19897" y="18190"/>
                  </a:cubicBezTo>
                  <a:cubicBezTo>
                    <a:pt x="19901" y="18190"/>
                    <a:pt x="19902" y="18184"/>
                    <a:pt x="19899" y="18183"/>
                  </a:cubicBezTo>
                  <a:cubicBezTo>
                    <a:pt x="18898" y="17630"/>
                    <a:pt x="17937" y="17012"/>
                    <a:pt x="17007" y="16345"/>
                  </a:cubicBezTo>
                  <a:cubicBezTo>
                    <a:pt x="16081" y="15675"/>
                    <a:pt x="15209" y="14896"/>
                    <a:pt x="14380" y="14043"/>
                  </a:cubicBezTo>
                  <a:cubicBezTo>
                    <a:pt x="13625" y="13257"/>
                    <a:pt x="12937" y="12390"/>
                    <a:pt x="12271" y="11494"/>
                  </a:cubicBezTo>
                  <a:cubicBezTo>
                    <a:pt x="11600" y="10609"/>
                    <a:pt x="10954" y="9687"/>
                    <a:pt x="10291" y="8765"/>
                  </a:cubicBezTo>
                  <a:cubicBezTo>
                    <a:pt x="9647" y="7856"/>
                    <a:pt x="8951" y="7018"/>
                    <a:pt x="8216" y="6195"/>
                  </a:cubicBezTo>
                  <a:cubicBezTo>
                    <a:pt x="7850" y="5786"/>
                    <a:pt x="7472" y="5387"/>
                    <a:pt x="7082" y="4998"/>
                  </a:cubicBezTo>
                  <a:cubicBezTo>
                    <a:pt x="6692" y="4611"/>
                    <a:pt x="6289" y="4245"/>
                    <a:pt x="5876" y="3886"/>
                  </a:cubicBezTo>
                  <a:cubicBezTo>
                    <a:pt x="4143" y="2366"/>
                    <a:pt x="2247" y="919"/>
                    <a:pt x="123" y="6"/>
                  </a:cubicBezTo>
                  <a:cubicBezTo>
                    <a:pt x="113" y="2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098648" y="654903"/>
              <a:ext cx="612461" cy="559706"/>
            </a:xfrm>
            <a:custGeom>
              <a:avLst/>
              <a:gdLst/>
              <a:ahLst/>
              <a:cxnLst/>
              <a:rect l="l" t="t" r="r" b="b"/>
              <a:pathLst>
                <a:path w="19945" h="18227" extrusionOk="0">
                  <a:moveTo>
                    <a:pt x="130" y="0"/>
                  </a:moveTo>
                  <a:cubicBezTo>
                    <a:pt x="56" y="0"/>
                    <a:pt x="1" y="127"/>
                    <a:pt x="64" y="180"/>
                  </a:cubicBezTo>
                  <a:cubicBezTo>
                    <a:pt x="1882" y="1750"/>
                    <a:pt x="3904" y="2919"/>
                    <a:pt x="5645" y="4523"/>
                  </a:cubicBezTo>
                  <a:cubicBezTo>
                    <a:pt x="6083" y="4927"/>
                    <a:pt x="6510" y="5333"/>
                    <a:pt x="6923" y="5759"/>
                  </a:cubicBezTo>
                  <a:cubicBezTo>
                    <a:pt x="7335" y="6188"/>
                    <a:pt x="7735" y="6625"/>
                    <a:pt x="8125" y="7071"/>
                  </a:cubicBezTo>
                  <a:cubicBezTo>
                    <a:pt x="8904" y="7963"/>
                    <a:pt x="9647" y="8880"/>
                    <a:pt x="10350" y="9854"/>
                  </a:cubicBezTo>
                  <a:cubicBezTo>
                    <a:pt x="10993" y="10738"/>
                    <a:pt x="11668" y="11628"/>
                    <a:pt x="12376" y="12492"/>
                  </a:cubicBezTo>
                  <a:cubicBezTo>
                    <a:pt x="13081" y="13366"/>
                    <a:pt x="13822" y="14202"/>
                    <a:pt x="14608" y="14956"/>
                  </a:cubicBezTo>
                  <a:cubicBezTo>
                    <a:pt x="16175" y="16483"/>
                    <a:pt x="17917" y="17680"/>
                    <a:pt x="19935" y="18226"/>
                  </a:cubicBezTo>
                  <a:cubicBezTo>
                    <a:pt x="19936" y="18226"/>
                    <a:pt x="19936" y="18226"/>
                    <a:pt x="19936" y="18226"/>
                  </a:cubicBezTo>
                  <a:cubicBezTo>
                    <a:pt x="19940" y="18226"/>
                    <a:pt x="19944" y="18219"/>
                    <a:pt x="19940" y="18216"/>
                  </a:cubicBezTo>
                  <a:cubicBezTo>
                    <a:pt x="18076" y="17053"/>
                    <a:pt x="16255" y="15861"/>
                    <a:pt x="14665" y="14213"/>
                  </a:cubicBezTo>
                  <a:cubicBezTo>
                    <a:pt x="13872" y="13402"/>
                    <a:pt x="13153" y="12505"/>
                    <a:pt x="12463" y="11566"/>
                  </a:cubicBezTo>
                  <a:cubicBezTo>
                    <a:pt x="11767" y="10644"/>
                    <a:pt x="11098" y="9679"/>
                    <a:pt x="10409" y="8716"/>
                  </a:cubicBezTo>
                  <a:cubicBezTo>
                    <a:pt x="9749" y="7784"/>
                    <a:pt x="9034" y="6922"/>
                    <a:pt x="8279" y="6080"/>
                  </a:cubicBezTo>
                  <a:cubicBezTo>
                    <a:pt x="7900" y="5662"/>
                    <a:pt x="7512" y="5253"/>
                    <a:pt x="7110" y="4856"/>
                  </a:cubicBezTo>
                  <a:cubicBezTo>
                    <a:pt x="6708" y="4464"/>
                    <a:pt x="6293" y="4089"/>
                    <a:pt x="5866" y="3724"/>
                  </a:cubicBezTo>
                  <a:cubicBezTo>
                    <a:pt x="4161" y="2250"/>
                    <a:pt x="2282" y="774"/>
                    <a:pt x="153" y="4"/>
                  </a:cubicBezTo>
                  <a:cubicBezTo>
                    <a:pt x="146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3906910" y="1172570"/>
              <a:ext cx="722670" cy="146106"/>
            </a:xfrm>
            <a:custGeom>
              <a:avLst/>
              <a:gdLst/>
              <a:ahLst/>
              <a:cxnLst/>
              <a:rect l="l" t="t" r="r" b="b"/>
              <a:pathLst>
                <a:path w="23534" h="4758" extrusionOk="0">
                  <a:moveTo>
                    <a:pt x="21559" y="1"/>
                  </a:moveTo>
                  <a:cubicBezTo>
                    <a:pt x="21253" y="1"/>
                    <a:pt x="20945" y="12"/>
                    <a:pt x="20638" y="31"/>
                  </a:cubicBezTo>
                  <a:cubicBezTo>
                    <a:pt x="19663" y="108"/>
                    <a:pt x="18686" y="270"/>
                    <a:pt x="17735" y="443"/>
                  </a:cubicBezTo>
                  <a:cubicBezTo>
                    <a:pt x="16685" y="626"/>
                    <a:pt x="15631" y="885"/>
                    <a:pt x="14593" y="1139"/>
                  </a:cubicBezTo>
                  <a:cubicBezTo>
                    <a:pt x="14076" y="1270"/>
                    <a:pt x="13558" y="1401"/>
                    <a:pt x="13039" y="1530"/>
                  </a:cubicBezTo>
                  <a:cubicBezTo>
                    <a:pt x="12523" y="1668"/>
                    <a:pt x="12006" y="1806"/>
                    <a:pt x="11491" y="1944"/>
                  </a:cubicBezTo>
                  <a:cubicBezTo>
                    <a:pt x="8086" y="2827"/>
                    <a:pt x="4698" y="4473"/>
                    <a:pt x="1422" y="4473"/>
                  </a:cubicBezTo>
                  <a:cubicBezTo>
                    <a:pt x="966" y="4473"/>
                    <a:pt x="512" y="4441"/>
                    <a:pt x="60" y="4371"/>
                  </a:cubicBezTo>
                  <a:cubicBezTo>
                    <a:pt x="59" y="4370"/>
                    <a:pt x="58" y="4370"/>
                    <a:pt x="56" y="4370"/>
                  </a:cubicBezTo>
                  <a:cubicBezTo>
                    <a:pt x="16" y="4370"/>
                    <a:pt x="0" y="4446"/>
                    <a:pt x="40" y="4458"/>
                  </a:cubicBezTo>
                  <a:cubicBezTo>
                    <a:pt x="717" y="4667"/>
                    <a:pt x="1421" y="4757"/>
                    <a:pt x="2143" y="4757"/>
                  </a:cubicBezTo>
                  <a:cubicBezTo>
                    <a:pt x="3165" y="4757"/>
                    <a:pt x="4223" y="4576"/>
                    <a:pt x="5291" y="4295"/>
                  </a:cubicBezTo>
                  <a:cubicBezTo>
                    <a:pt x="7105" y="3852"/>
                    <a:pt x="8967" y="3114"/>
                    <a:pt x="10717" y="2632"/>
                  </a:cubicBezTo>
                  <a:cubicBezTo>
                    <a:pt x="12715" y="2056"/>
                    <a:pt x="14726" y="1564"/>
                    <a:pt x="16771" y="1029"/>
                  </a:cubicBezTo>
                  <a:cubicBezTo>
                    <a:pt x="17887" y="752"/>
                    <a:pt x="19000" y="561"/>
                    <a:pt x="20120" y="429"/>
                  </a:cubicBezTo>
                  <a:cubicBezTo>
                    <a:pt x="21238" y="303"/>
                    <a:pt x="22355" y="257"/>
                    <a:pt x="23492" y="232"/>
                  </a:cubicBezTo>
                  <a:cubicBezTo>
                    <a:pt x="23518" y="232"/>
                    <a:pt x="23534" y="182"/>
                    <a:pt x="23505" y="175"/>
                  </a:cubicBezTo>
                  <a:cubicBezTo>
                    <a:pt x="22869" y="51"/>
                    <a:pt x="22217" y="1"/>
                    <a:pt x="215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3906204" y="1170389"/>
              <a:ext cx="723929" cy="150497"/>
            </a:xfrm>
            <a:custGeom>
              <a:avLst/>
              <a:gdLst/>
              <a:ahLst/>
              <a:cxnLst/>
              <a:rect l="l" t="t" r="r" b="b"/>
              <a:pathLst>
                <a:path w="23575" h="4901" extrusionOk="0">
                  <a:moveTo>
                    <a:pt x="21445" y="1"/>
                  </a:moveTo>
                  <a:cubicBezTo>
                    <a:pt x="21186" y="1"/>
                    <a:pt x="20925" y="10"/>
                    <a:pt x="20665" y="25"/>
                  </a:cubicBezTo>
                  <a:cubicBezTo>
                    <a:pt x="19683" y="99"/>
                    <a:pt x="18697" y="267"/>
                    <a:pt x="17747" y="434"/>
                  </a:cubicBezTo>
                  <a:cubicBezTo>
                    <a:pt x="16696" y="610"/>
                    <a:pt x="15641" y="863"/>
                    <a:pt x="14602" y="1110"/>
                  </a:cubicBezTo>
                  <a:cubicBezTo>
                    <a:pt x="14085" y="1239"/>
                    <a:pt x="13567" y="1367"/>
                    <a:pt x="13047" y="1496"/>
                  </a:cubicBezTo>
                  <a:cubicBezTo>
                    <a:pt x="12531" y="1634"/>
                    <a:pt x="12014" y="1772"/>
                    <a:pt x="11498" y="1909"/>
                  </a:cubicBezTo>
                  <a:cubicBezTo>
                    <a:pt x="10522" y="2172"/>
                    <a:pt x="9559" y="2467"/>
                    <a:pt x="8595" y="2795"/>
                  </a:cubicBezTo>
                  <a:cubicBezTo>
                    <a:pt x="7632" y="3119"/>
                    <a:pt x="6678" y="3444"/>
                    <a:pt x="5729" y="3715"/>
                  </a:cubicBezTo>
                  <a:cubicBezTo>
                    <a:pt x="4213" y="4170"/>
                    <a:pt x="2703" y="4485"/>
                    <a:pt x="1212" y="4485"/>
                  </a:cubicBezTo>
                  <a:cubicBezTo>
                    <a:pt x="836" y="4485"/>
                    <a:pt x="461" y="4464"/>
                    <a:pt x="87" y="4422"/>
                  </a:cubicBezTo>
                  <a:cubicBezTo>
                    <a:pt x="86" y="4421"/>
                    <a:pt x="84" y="4421"/>
                    <a:pt x="82" y="4421"/>
                  </a:cubicBezTo>
                  <a:cubicBezTo>
                    <a:pt x="23" y="4421"/>
                    <a:pt x="1" y="4529"/>
                    <a:pt x="59" y="4549"/>
                  </a:cubicBezTo>
                  <a:cubicBezTo>
                    <a:pt x="769" y="4795"/>
                    <a:pt x="1515" y="4900"/>
                    <a:pt x="2284" y="4900"/>
                  </a:cubicBezTo>
                  <a:cubicBezTo>
                    <a:pt x="3264" y="4900"/>
                    <a:pt x="4283" y="4730"/>
                    <a:pt x="5311" y="4465"/>
                  </a:cubicBezTo>
                  <a:cubicBezTo>
                    <a:pt x="7138" y="4027"/>
                    <a:pt x="9016" y="3284"/>
                    <a:pt x="10756" y="2808"/>
                  </a:cubicBezTo>
                  <a:cubicBezTo>
                    <a:pt x="12753" y="2234"/>
                    <a:pt x="14763" y="1751"/>
                    <a:pt x="16806" y="1190"/>
                  </a:cubicBezTo>
                  <a:cubicBezTo>
                    <a:pt x="17920" y="900"/>
                    <a:pt x="19030" y="716"/>
                    <a:pt x="20146" y="582"/>
                  </a:cubicBezTo>
                  <a:cubicBezTo>
                    <a:pt x="21261" y="455"/>
                    <a:pt x="22375" y="395"/>
                    <a:pt x="23513" y="317"/>
                  </a:cubicBezTo>
                  <a:cubicBezTo>
                    <a:pt x="23552" y="315"/>
                    <a:pt x="23575" y="244"/>
                    <a:pt x="23533" y="234"/>
                  </a:cubicBezTo>
                  <a:cubicBezTo>
                    <a:pt x="22858" y="66"/>
                    <a:pt x="22156" y="1"/>
                    <a:pt x="2144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616202" y="1018848"/>
              <a:ext cx="500594" cy="183201"/>
            </a:xfrm>
            <a:custGeom>
              <a:avLst/>
              <a:gdLst/>
              <a:ahLst/>
              <a:cxnLst/>
              <a:rect l="l" t="t" r="r" b="b"/>
              <a:pathLst>
                <a:path w="16302" h="5966" extrusionOk="0">
                  <a:moveTo>
                    <a:pt x="15016" y="1"/>
                  </a:moveTo>
                  <a:cubicBezTo>
                    <a:pt x="13939" y="1"/>
                    <a:pt x="12808" y="219"/>
                    <a:pt x="11791" y="443"/>
                  </a:cubicBezTo>
                  <a:cubicBezTo>
                    <a:pt x="11045" y="607"/>
                    <a:pt x="10305" y="826"/>
                    <a:pt x="9580" y="1080"/>
                  </a:cubicBezTo>
                  <a:cubicBezTo>
                    <a:pt x="8853" y="1346"/>
                    <a:pt x="8141" y="1651"/>
                    <a:pt x="7449" y="1995"/>
                  </a:cubicBezTo>
                  <a:cubicBezTo>
                    <a:pt x="6799" y="2327"/>
                    <a:pt x="6170" y="2722"/>
                    <a:pt x="5552" y="3126"/>
                  </a:cubicBezTo>
                  <a:cubicBezTo>
                    <a:pt x="4936" y="3541"/>
                    <a:pt x="4333" y="3968"/>
                    <a:pt x="3733" y="4348"/>
                  </a:cubicBezTo>
                  <a:cubicBezTo>
                    <a:pt x="3132" y="4734"/>
                    <a:pt x="2538" y="5090"/>
                    <a:pt x="1931" y="5339"/>
                  </a:cubicBezTo>
                  <a:cubicBezTo>
                    <a:pt x="1324" y="5596"/>
                    <a:pt x="713" y="5774"/>
                    <a:pt x="66" y="5789"/>
                  </a:cubicBezTo>
                  <a:cubicBezTo>
                    <a:pt x="12" y="5792"/>
                    <a:pt x="1" y="5899"/>
                    <a:pt x="56" y="5907"/>
                  </a:cubicBezTo>
                  <a:cubicBezTo>
                    <a:pt x="257" y="5947"/>
                    <a:pt x="455" y="5965"/>
                    <a:pt x="652" y="5965"/>
                  </a:cubicBezTo>
                  <a:cubicBezTo>
                    <a:pt x="1022" y="5965"/>
                    <a:pt x="1386" y="5900"/>
                    <a:pt x="1749" y="5788"/>
                  </a:cubicBezTo>
                  <a:cubicBezTo>
                    <a:pt x="2308" y="5630"/>
                    <a:pt x="2862" y="5357"/>
                    <a:pt x="3418" y="5022"/>
                  </a:cubicBezTo>
                  <a:cubicBezTo>
                    <a:pt x="4531" y="4376"/>
                    <a:pt x="5653" y="3491"/>
                    <a:pt x="6778" y="2832"/>
                  </a:cubicBezTo>
                  <a:cubicBezTo>
                    <a:pt x="8186" y="1995"/>
                    <a:pt x="9713" y="1404"/>
                    <a:pt x="11261" y="983"/>
                  </a:cubicBezTo>
                  <a:cubicBezTo>
                    <a:pt x="12086" y="764"/>
                    <a:pt x="12920" y="644"/>
                    <a:pt x="13753" y="543"/>
                  </a:cubicBezTo>
                  <a:cubicBezTo>
                    <a:pt x="14586" y="447"/>
                    <a:pt x="15421" y="357"/>
                    <a:pt x="16260" y="184"/>
                  </a:cubicBezTo>
                  <a:cubicBezTo>
                    <a:pt x="16289" y="178"/>
                    <a:pt x="16302" y="126"/>
                    <a:pt x="16269" y="119"/>
                  </a:cubicBezTo>
                  <a:cubicBezTo>
                    <a:pt x="15867" y="36"/>
                    <a:pt x="15446" y="1"/>
                    <a:pt x="1501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3615404" y="1016238"/>
              <a:ext cx="501730" cy="187531"/>
            </a:xfrm>
            <a:custGeom>
              <a:avLst/>
              <a:gdLst/>
              <a:ahLst/>
              <a:cxnLst/>
              <a:rect l="l" t="t" r="r" b="b"/>
              <a:pathLst>
                <a:path w="16339" h="6107" extrusionOk="0">
                  <a:moveTo>
                    <a:pt x="14893" y="0"/>
                  </a:moveTo>
                  <a:cubicBezTo>
                    <a:pt x="13860" y="0"/>
                    <a:pt x="12756" y="234"/>
                    <a:pt x="11817" y="436"/>
                  </a:cubicBezTo>
                  <a:cubicBezTo>
                    <a:pt x="11067" y="596"/>
                    <a:pt x="10323" y="814"/>
                    <a:pt x="9593" y="1069"/>
                  </a:cubicBezTo>
                  <a:cubicBezTo>
                    <a:pt x="8863" y="1336"/>
                    <a:pt x="8147" y="1641"/>
                    <a:pt x="7451" y="1987"/>
                  </a:cubicBezTo>
                  <a:cubicBezTo>
                    <a:pt x="6799" y="2318"/>
                    <a:pt x="6170" y="2709"/>
                    <a:pt x="5555" y="3110"/>
                  </a:cubicBezTo>
                  <a:cubicBezTo>
                    <a:pt x="4942" y="3523"/>
                    <a:pt x="4342" y="3944"/>
                    <a:pt x="3745" y="4324"/>
                  </a:cubicBezTo>
                  <a:cubicBezTo>
                    <a:pt x="3149" y="4713"/>
                    <a:pt x="2558" y="5071"/>
                    <a:pt x="1953" y="5333"/>
                  </a:cubicBezTo>
                  <a:cubicBezTo>
                    <a:pt x="1350" y="5603"/>
                    <a:pt x="740" y="5800"/>
                    <a:pt x="94" y="5848"/>
                  </a:cubicBezTo>
                  <a:cubicBezTo>
                    <a:pt x="15" y="5856"/>
                    <a:pt x="1" y="6003"/>
                    <a:pt x="80" y="6020"/>
                  </a:cubicBezTo>
                  <a:cubicBezTo>
                    <a:pt x="320" y="6079"/>
                    <a:pt x="557" y="6107"/>
                    <a:pt x="792" y="6107"/>
                  </a:cubicBezTo>
                  <a:cubicBezTo>
                    <a:pt x="1130" y="6107"/>
                    <a:pt x="1463" y="6051"/>
                    <a:pt x="1797" y="5954"/>
                  </a:cubicBezTo>
                  <a:cubicBezTo>
                    <a:pt x="2367" y="5803"/>
                    <a:pt x="2933" y="5523"/>
                    <a:pt x="3500" y="5182"/>
                  </a:cubicBezTo>
                  <a:cubicBezTo>
                    <a:pt x="4072" y="4853"/>
                    <a:pt x="4644" y="4460"/>
                    <a:pt x="5216" y="4063"/>
                  </a:cubicBezTo>
                  <a:cubicBezTo>
                    <a:pt x="5789" y="3668"/>
                    <a:pt x="6363" y="3286"/>
                    <a:pt x="6932" y="2950"/>
                  </a:cubicBezTo>
                  <a:cubicBezTo>
                    <a:pt x="8382" y="2103"/>
                    <a:pt x="9948" y="1517"/>
                    <a:pt x="11540" y="1094"/>
                  </a:cubicBezTo>
                  <a:cubicBezTo>
                    <a:pt x="12365" y="886"/>
                    <a:pt x="13202" y="699"/>
                    <a:pt x="14040" y="590"/>
                  </a:cubicBezTo>
                  <a:cubicBezTo>
                    <a:pt x="14785" y="487"/>
                    <a:pt x="15552" y="506"/>
                    <a:pt x="16296" y="282"/>
                  </a:cubicBezTo>
                  <a:cubicBezTo>
                    <a:pt x="16338" y="269"/>
                    <a:pt x="16334" y="201"/>
                    <a:pt x="16298" y="189"/>
                  </a:cubicBezTo>
                  <a:cubicBezTo>
                    <a:pt x="15863" y="54"/>
                    <a:pt x="15386" y="0"/>
                    <a:pt x="148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549966" y="685180"/>
              <a:ext cx="767657" cy="385348"/>
            </a:xfrm>
            <a:custGeom>
              <a:avLst/>
              <a:gdLst/>
              <a:ahLst/>
              <a:cxnLst/>
              <a:rect l="l" t="t" r="r" b="b"/>
              <a:pathLst>
                <a:path w="24999" h="12549" extrusionOk="0">
                  <a:moveTo>
                    <a:pt x="100" y="0"/>
                  </a:moveTo>
                  <a:cubicBezTo>
                    <a:pt x="27" y="0"/>
                    <a:pt x="0" y="115"/>
                    <a:pt x="78" y="145"/>
                  </a:cubicBezTo>
                  <a:cubicBezTo>
                    <a:pt x="2698" y="1138"/>
                    <a:pt x="5275" y="1737"/>
                    <a:pt x="7788" y="2428"/>
                  </a:cubicBezTo>
                  <a:cubicBezTo>
                    <a:pt x="10296" y="3117"/>
                    <a:pt x="12722" y="3899"/>
                    <a:pt x="14868" y="5228"/>
                  </a:cubicBezTo>
                  <a:cubicBezTo>
                    <a:pt x="16655" y="6332"/>
                    <a:pt x="18164" y="7970"/>
                    <a:pt x="19741" y="9394"/>
                  </a:cubicBezTo>
                  <a:cubicBezTo>
                    <a:pt x="20525" y="10123"/>
                    <a:pt x="21323" y="10803"/>
                    <a:pt x="22180" y="11348"/>
                  </a:cubicBezTo>
                  <a:cubicBezTo>
                    <a:pt x="23038" y="11891"/>
                    <a:pt x="23944" y="12337"/>
                    <a:pt x="24961" y="12548"/>
                  </a:cubicBezTo>
                  <a:cubicBezTo>
                    <a:pt x="24963" y="12549"/>
                    <a:pt x="24964" y="12549"/>
                    <a:pt x="24966" y="12549"/>
                  </a:cubicBezTo>
                  <a:cubicBezTo>
                    <a:pt x="24990" y="12549"/>
                    <a:pt x="24999" y="12509"/>
                    <a:pt x="24976" y="12498"/>
                  </a:cubicBezTo>
                  <a:cubicBezTo>
                    <a:pt x="24006" y="12076"/>
                    <a:pt x="23132" y="11492"/>
                    <a:pt x="22295" y="10861"/>
                  </a:cubicBezTo>
                  <a:cubicBezTo>
                    <a:pt x="21459" y="10225"/>
                    <a:pt x="20669" y="9505"/>
                    <a:pt x="19883" y="8760"/>
                  </a:cubicBezTo>
                  <a:cubicBezTo>
                    <a:pt x="18303" y="7306"/>
                    <a:pt x="16753" y="5738"/>
                    <a:pt x="14871" y="4621"/>
                  </a:cubicBezTo>
                  <a:cubicBezTo>
                    <a:pt x="12736" y="3350"/>
                    <a:pt x="10342" y="2548"/>
                    <a:pt x="7846" y="1893"/>
                  </a:cubicBezTo>
                  <a:cubicBezTo>
                    <a:pt x="5347" y="1236"/>
                    <a:pt x="2758" y="723"/>
                    <a:pt x="121" y="4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548554" y="684167"/>
              <a:ext cx="769683" cy="386700"/>
            </a:xfrm>
            <a:custGeom>
              <a:avLst/>
              <a:gdLst/>
              <a:ahLst/>
              <a:cxnLst/>
              <a:rect l="l" t="t" r="r" b="b"/>
              <a:pathLst>
                <a:path w="25065" h="12593" extrusionOk="0">
                  <a:moveTo>
                    <a:pt x="147" y="0"/>
                  </a:moveTo>
                  <a:cubicBezTo>
                    <a:pt x="38" y="0"/>
                    <a:pt x="0" y="163"/>
                    <a:pt x="115" y="210"/>
                  </a:cubicBezTo>
                  <a:cubicBezTo>
                    <a:pt x="2719" y="1263"/>
                    <a:pt x="5282" y="1881"/>
                    <a:pt x="7789" y="2577"/>
                  </a:cubicBezTo>
                  <a:cubicBezTo>
                    <a:pt x="10288" y="3270"/>
                    <a:pt x="12714" y="4043"/>
                    <a:pt x="14861" y="5370"/>
                  </a:cubicBezTo>
                  <a:cubicBezTo>
                    <a:pt x="16639" y="6463"/>
                    <a:pt x="18153" y="8125"/>
                    <a:pt x="19738" y="9551"/>
                  </a:cubicBezTo>
                  <a:cubicBezTo>
                    <a:pt x="20528" y="10281"/>
                    <a:pt x="21332" y="10957"/>
                    <a:pt x="22197" y="11486"/>
                  </a:cubicBezTo>
                  <a:cubicBezTo>
                    <a:pt x="23062" y="12011"/>
                    <a:pt x="23976" y="12429"/>
                    <a:pt x="25003" y="12592"/>
                  </a:cubicBezTo>
                  <a:cubicBezTo>
                    <a:pt x="25005" y="12592"/>
                    <a:pt x="25006" y="12592"/>
                    <a:pt x="25007" y="12592"/>
                  </a:cubicBezTo>
                  <a:cubicBezTo>
                    <a:pt x="25038" y="12592"/>
                    <a:pt x="25065" y="12540"/>
                    <a:pt x="25033" y="12523"/>
                  </a:cubicBezTo>
                  <a:cubicBezTo>
                    <a:pt x="21298" y="10644"/>
                    <a:pt x="18775" y="6898"/>
                    <a:pt x="15083" y="4614"/>
                  </a:cubicBezTo>
                  <a:cubicBezTo>
                    <a:pt x="12943" y="3304"/>
                    <a:pt x="10527" y="2481"/>
                    <a:pt x="8003" y="1822"/>
                  </a:cubicBezTo>
                  <a:cubicBezTo>
                    <a:pt x="5474" y="1164"/>
                    <a:pt x="2848" y="671"/>
                    <a:pt x="177" y="4"/>
                  </a:cubicBezTo>
                  <a:cubicBezTo>
                    <a:pt x="166" y="1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3203156" y="892057"/>
              <a:ext cx="606934" cy="57423"/>
            </a:xfrm>
            <a:custGeom>
              <a:avLst/>
              <a:gdLst/>
              <a:ahLst/>
              <a:cxnLst/>
              <a:rect l="l" t="t" r="r" b="b"/>
              <a:pathLst>
                <a:path w="19765" h="1870" extrusionOk="0">
                  <a:moveTo>
                    <a:pt x="9061" y="0"/>
                  </a:moveTo>
                  <a:cubicBezTo>
                    <a:pt x="8654" y="0"/>
                    <a:pt x="8246" y="5"/>
                    <a:pt x="7837" y="22"/>
                  </a:cubicBezTo>
                  <a:cubicBezTo>
                    <a:pt x="7423" y="37"/>
                    <a:pt x="7009" y="36"/>
                    <a:pt x="6594" y="57"/>
                  </a:cubicBezTo>
                  <a:lnTo>
                    <a:pt x="5349" y="115"/>
                  </a:lnTo>
                  <a:cubicBezTo>
                    <a:pt x="4913" y="128"/>
                    <a:pt x="4478" y="142"/>
                    <a:pt x="4042" y="157"/>
                  </a:cubicBezTo>
                  <a:cubicBezTo>
                    <a:pt x="3902" y="161"/>
                    <a:pt x="3762" y="162"/>
                    <a:pt x="3622" y="162"/>
                  </a:cubicBezTo>
                  <a:cubicBezTo>
                    <a:pt x="3457" y="162"/>
                    <a:pt x="3291" y="160"/>
                    <a:pt x="3126" y="160"/>
                  </a:cubicBezTo>
                  <a:cubicBezTo>
                    <a:pt x="2994" y="160"/>
                    <a:pt x="2862" y="161"/>
                    <a:pt x="2731" y="164"/>
                  </a:cubicBezTo>
                  <a:cubicBezTo>
                    <a:pt x="1856" y="194"/>
                    <a:pt x="968" y="176"/>
                    <a:pt x="78" y="263"/>
                  </a:cubicBezTo>
                  <a:cubicBezTo>
                    <a:pt x="1" y="270"/>
                    <a:pt x="21" y="401"/>
                    <a:pt x="93" y="410"/>
                  </a:cubicBezTo>
                  <a:cubicBezTo>
                    <a:pt x="1622" y="575"/>
                    <a:pt x="3152" y="643"/>
                    <a:pt x="4673" y="643"/>
                  </a:cubicBezTo>
                  <a:cubicBezTo>
                    <a:pt x="4815" y="643"/>
                    <a:pt x="4956" y="643"/>
                    <a:pt x="5097" y="642"/>
                  </a:cubicBezTo>
                  <a:cubicBezTo>
                    <a:pt x="5282" y="646"/>
                    <a:pt x="5467" y="648"/>
                    <a:pt x="5652" y="648"/>
                  </a:cubicBezTo>
                  <a:cubicBezTo>
                    <a:pt x="6149" y="648"/>
                    <a:pt x="6644" y="636"/>
                    <a:pt x="7137" y="636"/>
                  </a:cubicBezTo>
                  <a:cubicBezTo>
                    <a:pt x="7283" y="636"/>
                    <a:pt x="7428" y="637"/>
                    <a:pt x="7573" y="639"/>
                  </a:cubicBezTo>
                  <a:cubicBezTo>
                    <a:pt x="7982" y="637"/>
                    <a:pt x="8388" y="635"/>
                    <a:pt x="8792" y="634"/>
                  </a:cubicBezTo>
                  <a:cubicBezTo>
                    <a:pt x="9194" y="642"/>
                    <a:pt x="9594" y="649"/>
                    <a:pt x="9989" y="657"/>
                  </a:cubicBezTo>
                  <a:lnTo>
                    <a:pt x="10599" y="668"/>
                  </a:lnTo>
                  <a:lnTo>
                    <a:pt x="11206" y="697"/>
                  </a:lnTo>
                  <a:lnTo>
                    <a:pt x="12420" y="756"/>
                  </a:lnTo>
                  <a:lnTo>
                    <a:pt x="13630" y="862"/>
                  </a:lnTo>
                  <a:cubicBezTo>
                    <a:pt x="14032" y="898"/>
                    <a:pt x="14435" y="938"/>
                    <a:pt x="14833" y="998"/>
                  </a:cubicBezTo>
                  <a:cubicBezTo>
                    <a:pt x="15246" y="1055"/>
                    <a:pt x="15657" y="1120"/>
                    <a:pt x="16067" y="1186"/>
                  </a:cubicBezTo>
                  <a:cubicBezTo>
                    <a:pt x="16477" y="1258"/>
                    <a:pt x="16882" y="1342"/>
                    <a:pt x="17290" y="1419"/>
                  </a:cubicBezTo>
                  <a:cubicBezTo>
                    <a:pt x="18107" y="1567"/>
                    <a:pt x="18911" y="1749"/>
                    <a:pt x="19730" y="1869"/>
                  </a:cubicBezTo>
                  <a:cubicBezTo>
                    <a:pt x="19731" y="1869"/>
                    <a:pt x="19732" y="1869"/>
                    <a:pt x="19733" y="1869"/>
                  </a:cubicBezTo>
                  <a:cubicBezTo>
                    <a:pt x="19755" y="1869"/>
                    <a:pt x="19764" y="1832"/>
                    <a:pt x="19744" y="1819"/>
                  </a:cubicBezTo>
                  <a:cubicBezTo>
                    <a:pt x="16975" y="197"/>
                    <a:pt x="13492" y="53"/>
                    <a:pt x="10315" y="6"/>
                  </a:cubicBezTo>
                  <a:cubicBezTo>
                    <a:pt x="9897" y="5"/>
                    <a:pt x="9479" y="0"/>
                    <a:pt x="90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3201805" y="887543"/>
              <a:ext cx="608653" cy="62275"/>
            </a:xfrm>
            <a:custGeom>
              <a:avLst/>
              <a:gdLst/>
              <a:ahLst/>
              <a:cxnLst/>
              <a:rect l="l" t="t" r="r" b="b"/>
              <a:pathLst>
                <a:path w="19821" h="2028" extrusionOk="0">
                  <a:moveTo>
                    <a:pt x="9446" y="1"/>
                  </a:moveTo>
                  <a:cubicBezTo>
                    <a:pt x="8924" y="1"/>
                    <a:pt x="8402" y="6"/>
                    <a:pt x="7877" y="33"/>
                  </a:cubicBezTo>
                  <a:cubicBezTo>
                    <a:pt x="7462" y="51"/>
                    <a:pt x="7047" y="54"/>
                    <a:pt x="6632" y="79"/>
                  </a:cubicBezTo>
                  <a:lnTo>
                    <a:pt x="5383" y="156"/>
                  </a:lnTo>
                  <a:cubicBezTo>
                    <a:pt x="4947" y="172"/>
                    <a:pt x="4512" y="200"/>
                    <a:pt x="4076" y="210"/>
                  </a:cubicBezTo>
                  <a:cubicBezTo>
                    <a:pt x="3900" y="216"/>
                    <a:pt x="3723" y="217"/>
                    <a:pt x="3547" y="217"/>
                  </a:cubicBezTo>
                  <a:cubicBezTo>
                    <a:pt x="3462" y="217"/>
                    <a:pt x="3378" y="216"/>
                    <a:pt x="3294" y="216"/>
                  </a:cubicBezTo>
                  <a:cubicBezTo>
                    <a:pt x="3117" y="216"/>
                    <a:pt x="2940" y="217"/>
                    <a:pt x="2763" y="223"/>
                  </a:cubicBezTo>
                  <a:cubicBezTo>
                    <a:pt x="1888" y="256"/>
                    <a:pt x="998" y="250"/>
                    <a:pt x="114" y="378"/>
                  </a:cubicBezTo>
                  <a:cubicBezTo>
                    <a:pt x="1" y="391"/>
                    <a:pt x="33" y="574"/>
                    <a:pt x="136" y="590"/>
                  </a:cubicBezTo>
                  <a:cubicBezTo>
                    <a:pt x="1812" y="844"/>
                    <a:pt x="3503" y="766"/>
                    <a:pt x="5121" y="813"/>
                  </a:cubicBezTo>
                  <a:cubicBezTo>
                    <a:pt x="5949" y="866"/>
                    <a:pt x="6769" y="856"/>
                    <a:pt x="7585" y="895"/>
                  </a:cubicBezTo>
                  <a:lnTo>
                    <a:pt x="8810" y="917"/>
                  </a:lnTo>
                  <a:cubicBezTo>
                    <a:pt x="9217" y="934"/>
                    <a:pt x="9624" y="946"/>
                    <a:pt x="10032" y="954"/>
                  </a:cubicBezTo>
                  <a:lnTo>
                    <a:pt x="10639" y="966"/>
                  </a:lnTo>
                  <a:lnTo>
                    <a:pt x="11244" y="996"/>
                  </a:lnTo>
                  <a:lnTo>
                    <a:pt x="12456" y="1057"/>
                  </a:lnTo>
                  <a:lnTo>
                    <a:pt x="13662" y="1161"/>
                  </a:lnTo>
                  <a:cubicBezTo>
                    <a:pt x="14064" y="1196"/>
                    <a:pt x="14465" y="1236"/>
                    <a:pt x="14862" y="1295"/>
                  </a:cubicBezTo>
                  <a:cubicBezTo>
                    <a:pt x="15274" y="1351"/>
                    <a:pt x="15684" y="1415"/>
                    <a:pt x="16094" y="1481"/>
                  </a:cubicBezTo>
                  <a:lnTo>
                    <a:pt x="17317" y="1699"/>
                  </a:lnTo>
                  <a:cubicBezTo>
                    <a:pt x="18135" y="1831"/>
                    <a:pt x="18945" y="1978"/>
                    <a:pt x="19772" y="2028"/>
                  </a:cubicBezTo>
                  <a:cubicBezTo>
                    <a:pt x="19773" y="2028"/>
                    <a:pt x="19773" y="2028"/>
                    <a:pt x="19774" y="2028"/>
                  </a:cubicBezTo>
                  <a:cubicBezTo>
                    <a:pt x="19809" y="2028"/>
                    <a:pt x="19821" y="1976"/>
                    <a:pt x="19792" y="1956"/>
                  </a:cubicBezTo>
                  <a:cubicBezTo>
                    <a:pt x="18478" y="1040"/>
                    <a:pt x="16904" y="537"/>
                    <a:pt x="15266" y="297"/>
                  </a:cubicBezTo>
                  <a:cubicBezTo>
                    <a:pt x="14450" y="158"/>
                    <a:pt x="13614" y="112"/>
                    <a:pt x="12791" y="62"/>
                  </a:cubicBezTo>
                  <a:cubicBezTo>
                    <a:pt x="12381" y="35"/>
                    <a:pt x="11968" y="38"/>
                    <a:pt x="11563" y="26"/>
                  </a:cubicBezTo>
                  <a:cubicBezTo>
                    <a:pt x="11190" y="22"/>
                    <a:pt x="10825" y="2"/>
                    <a:pt x="10461" y="2"/>
                  </a:cubicBezTo>
                  <a:cubicBezTo>
                    <a:pt x="10428" y="2"/>
                    <a:pt x="10395" y="2"/>
                    <a:pt x="10363" y="3"/>
                  </a:cubicBezTo>
                  <a:cubicBezTo>
                    <a:pt x="10057" y="3"/>
                    <a:pt x="9751" y="1"/>
                    <a:pt x="944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985573" y="1452499"/>
              <a:ext cx="320218" cy="137570"/>
            </a:xfrm>
            <a:custGeom>
              <a:avLst/>
              <a:gdLst/>
              <a:ahLst/>
              <a:cxnLst/>
              <a:rect l="l" t="t" r="r" b="b"/>
              <a:pathLst>
                <a:path w="10428" h="4480" extrusionOk="0">
                  <a:moveTo>
                    <a:pt x="10303" y="1"/>
                  </a:moveTo>
                  <a:cubicBezTo>
                    <a:pt x="8740" y="1"/>
                    <a:pt x="7277" y="1111"/>
                    <a:pt x="5842" y="1905"/>
                  </a:cubicBezTo>
                  <a:cubicBezTo>
                    <a:pt x="3935" y="2954"/>
                    <a:pt x="1984" y="3817"/>
                    <a:pt x="37" y="4414"/>
                  </a:cubicBezTo>
                  <a:cubicBezTo>
                    <a:pt x="4" y="4424"/>
                    <a:pt x="1" y="4479"/>
                    <a:pt x="31" y="4479"/>
                  </a:cubicBezTo>
                  <a:cubicBezTo>
                    <a:pt x="33" y="4479"/>
                    <a:pt x="35" y="4479"/>
                    <a:pt x="37" y="4479"/>
                  </a:cubicBezTo>
                  <a:cubicBezTo>
                    <a:pt x="903" y="4277"/>
                    <a:pt x="1781" y="4024"/>
                    <a:pt x="2647" y="3730"/>
                  </a:cubicBezTo>
                  <a:cubicBezTo>
                    <a:pt x="3514" y="3435"/>
                    <a:pt x="4379" y="3076"/>
                    <a:pt x="5236" y="2634"/>
                  </a:cubicBezTo>
                  <a:cubicBezTo>
                    <a:pt x="6920" y="1758"/>
                    <a:pt x="8495" y="602"/>
                    <a:pt x="10303" y="181"/>
                  </a:cubicBezTo>
                  <a:cubicBezTo>
                    <a:pt x="10388" y="161"/>
                    <a:pt x="10427" y="2"/>
                    <a:pt x="10329" y="1"/>
                  </a:cubicBezTo>
                  <a:cubicBezTo>
                    <a:pt x="10321" y="1"/>
                    <a:pt x="10312" y="1"/>
                    <a:pt x="103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452368" y="1323098"/>
              <a:ext cx="586329" cy="195054"/>
            </a:xfrm>
            <a:custGeom>
              <a:avLst/>
              <a:gdLst/>
              <a:ahLst/>
              <a:cxnLst/>
              <a:rect l="l" t="t" r="r" b="b"/>
              <a:pathLst>
                <a:path w="19094" h="6352" extrusionOk="0">
                  <a:moveTo>
                    <a:pt x="18751" y="0"/>
                  </a:moveTo>
                  <a:cubicBezTo>
                    <a:pt x="17364" y="0"/>
                    <a:pt x="15876" y="537"/>
                    <a:pt x="14534" y="1056"/>
                  </a:cubicBezTo>
                  <a:cubicBezTo>
                    <a:pt x="12870" y="1698"/>
                    <a:pt x="11270" y="2478"/>
                    <a:pt x="9667" y="3267"/>
                  </a:cubicBezTo>
                  <a:cubicBezTo>
                    <a:pt x="8064" y="4046"/>
                    <a:pt x="6463" y="4760"/>
                    <a:pt x="4857" y="5302"/>
                  </a:cubicBezTo>
                  <a:cubicBezTo>
                    <a:pt x="4057" y="5570"/>
                    <a:pt x="3260" y="5780"/>
                    <a:pt x="2465" y="5921"/>
                  </a:cubicBezTo>
                  <a:cubicBezTo>
                    <a:pt x="1742" y="6058"/>
                    <a:pt x="1022" y="6134"/>
                    <a:pt x="305" y="6134"/>
                  </a:cubicBezTo>
                  <a:cubicBezTo>
                    <a:pt x="230" y="6134"/>
                    <a:pt x="154" y="6133"/>
                    <a:pt x="78" y="6131"/>
                  </a:cubicBezTo>
                  <a:cubicBezTo>
                    <a:pt x="78" y="6131"/>
                    <a:pt x="78" y="6131"/>
                    <a:pt x="78" y="6131"/>
                  </a:cubicBezTo>
                  <a:cubicBezTo>
                    <a:pt x="27" y="6131"/>
                    <a:pt x="1" y="6236"/>
                    <a:pt x="52" y="6244"/>
                  </a:cubicBezTo>
                  <a:cubicBezTo>
                    <a:pt x="479" y="6318"/>
                    <a:pt x="910" y="6352"/>
                    <a:pt x="1344" y="6352"/>
                  </a:cubicBezTo>
                  <a:cubicBezTo>
                    <a:pt x="1625" y="6352"/>
                    <a:pt x="1907" y="6337"/>
                    <a:pt x="2190" y="6311"/>
                  </a:cubicBezTo>
                  <a:cubicBezTo>
                    <a:pt x="2909" y="6244"/>
                    <a:pt x="3632" y="6110"/>
                    <a:pt x="4361" y="5907"/>
                  </a:cubicBezTo>
                  <a:cubicBezTo>
                    <a:pt x="5090" y="5707"/>
                    <a:pt x="5826" y="5440"/>
                    <a:pt x="6558" y="5146"/>
                  </a:cubicBezTo>
                  <a:cubicBezTo>
                    <a:pt x="7288" y="4858"/>
                    <a:pt x="8019" y="4531"/>
                    <a:pt x="8746" y="4189"/>
                  </a:cubicBezTo>
                  <a:cubicBezTo>
                    <a:pt x="9537" y="3807"/>
                    <a:pt x="10338" y="3421"/>
                    <a:pt x="11139" y="3034"/>
                  </a:cubicBezTo>
                  <a:cubicBezTo>
                    <a:pt x="11937" y="2654"/>
                    <a:pt x="12742" y="2276"/>
                    <a:pt x="13559" y="1927"/>
                  </a:cubicBezTo>
                  <a:cubicBezTo>
                    <a:pt x="15340" y="1154"/>
                    <a:pt x="17096" y="810"/>
                    <a:pt x="18929" y="267"/>
                  </a:cubicBezTo>
                  <a:cubicBezTo>
                    <a:pt x="19054" y="230"/>
                    <a:pt x="19093" y="9"/>
                    <a:pt x="18952" y="4"/>
                  </a:cubicBezTo>
                  <a:cubicBezTo>
                    <a:pt x="18885" y="1"/>
                    <a:pt x="18818" y="0"/>
                    <a:pt x="1875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125210" y="1179540"/>
              <a:ext cx="509499" cy="132656"/>
            </a:xfrm>
            <a:custGeom>
              <a:avLst/>
              <a:gdLst/>
              <a:ahLst/>
              <a:cxnLst/>
              <a:rect l="l" t="t" r="r" b="b"/>
              <a:pathLst>
                <a:path w="16592" h="4320" extrusionOk="0">
                  <a:moveTo>
                    <a:pt x="15840" y="0"/>
                  </a:moveTo>
                  <a:cubicBezTo>
                    <a:pt x="13318" y="0"/>
                    <a:pt x="10751" y="1020"/>
                    <a:pt x="8341" y="1925"/>
                  </a:cubicBezTo>
                  <a:cubicBezTo>
                    <a:pt x="5576" y="2962"/>
                    <a:pt x="2854" y="3948"/>
                    <a:pt x="113" y="4105"/>
                  </a:cubicBezTo>
                  <a:cubicBezTo>
                    <a:pt x="32" y="4109"/>
                    <a:pt x="1" y="4277"/>
                    <a:pt x="84" y="4285"/>
                  </a:cubicBezTo>
                  <a:cubicBezTo>
                    <a:pt x="356" y="4308"/>
                    <a:pt x="628" y="4319"/>
                    <a:pt x="900" y="4319"/>
                  </a:cubicBezTo>
                  <a:cubicBezTo>
                    <a:pt x="1905" y="4319"/>
                    <a:pt x="2909" y="4167"/>
                    <a:pt x="3922" y="3907"/>
                  </a:cubicBezTo>
                  <a:cubicBezTo>
                    <a:pt x="5212" y="3568"/>
                    <a:pt x="6498" y="3109"/>
                    <a:pt x="7798" y="2609"/>
                  </a:cubicBezTo>
                  <a:cubicBezTo>
                    <a:pt x="10634" y="1527"/>
                    <a:pt x="13473" y="552"/>
                    <a:pt x="16461" y="213"/>
                  </a:cubicBezTo>
                  <a:cubicBezTo>
                    <a:pt x="16564" y="201"/>
                    <a:pt x="16591" y="30"/>
                    <a:pt x="16485" y="23"/>
                  </a:cubicBezTo>
                  <a:cubicBezTo>
                    <a:pt x="16270" y="8"/>
                    <a:pt x="16055" y="0"/>
                    <a:pt x="1584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3695919" y="1015808"/>
              <a:ext cx="418912" cy="166373"/>
            </a:xfrm>
            <a:custGeom>
              <a:avLst/>
              <a:gdLst/>
              <a:ahLst/>
              <a:cxnLst/>
              <a:rect l="l" t="t" r="r" b="b"/>
              <a:pathLst>
                <a:path w="13642" h="5418" extrusionOk="0">
                  <a:moveTo>
                    <a:pt x="13348" y="0"/>
                  </a:moveTo>
                  <a:cubicBezTo>
                    <a:pt x="11132" y="0"/>
                    <a:pt x="8746" y="1400"/>
                    <a:pt x="6752" y="2406"/>
                  </a:cubicBezTo>
                  <a:cubicBezTo>
                    <a:pt x="4466" y="3557"/>
                    <a:pt x="2246" y="4788"/>
                    <a:pt x="37" y="5341"/>
                  </a:cubicBezTo>
                  <a:cubicBezTo>
                    <a:pt x="1" y="5351"/>
                    <a:pt x="6" y="5417"/>
                    <a:pt x="40" y="5417"/>
                  </a:cubicBezTo>
                  <a:cubicBezTo>
                    <a:pt x="40" y="5417"/>
                    <a:pt x="41" y="5417"/>
                    <a:pt x="42" y="5417"/>
                  </a:cubicBezTo>
                  <a:cubicBezTo>
                    <a:pt x="2199" y="5189"/>
                    <a:pt x="4317" y="4178"/>
                    <a:pt x="6512" y="3046"/>
                  </a:cubicBezTo>
                  <a:cubicBezTo>
                    <a:pt x="7629" y="2477"/>
                    <a:pt x="8762" y="1887"/>
                    <a:pt x="9929" y="1398"/>
                  </a:cubicBezTo>
                  <a:cubicBezTo>
                    <a:pt x="11124" y="886"/>
                    <a:pt x="12361" y="616"/>
                    <a:pt x="13578" y="130"/>
                  </a:cubicBezTo>
                  <a:cubicBezTo>
                    <a:pt x="13641" y="105"/>
                    <a:pt x="13627" y="7"/>
                    <a:pt x="13568" y="5"/>
                  </a:cubicBezTo>
                  <a:cubicBezTo>
                    <a:pt x="13495" y="2"/>
                    <a:pt x="13421" y="0"/>
                    <a:pt x="1334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292760" y="931301"/>
              <a:ext cx="518005" cy="40718"/>
            </a:xfrm>
            <a:custGeom>
              <a:avLst/>
              <a:gdLst/>
              <a:ahLst/>
              <a:cxnLst/>
              <a:rect l="l" t="t" r="r" b="b"/>
              <a:pathLst>
                <a:path w="16869" h="1326" extrusionOk="0">
                  <a:moveTo>
                    <a:pt x="15264" y="1"/>
                  </a:moveTo>
                  <a:cubicBezTo>
                    <a:pt x="15194" y="1"/>
                    <a:pt x="15125" y="2"/>
                    <a:pt x="15056" y="4"/>
                  </a:cubicBezTo>
                  <a:cubicBezTo>
                    <a:pt x="14430" y="35"/>
                    <a:pt x="13800" y="141"/>
                    <a:pt x="13242" y="210"/>
                  </a:cubicBezTo>
                  <a:cubicBezTo>
                    <a:pt x="11716" y="429"/>
                    <a:pt x="10234" y="674"/>
                    <a:pt x="8730" y="784"/>
                  </a:cubicBezTo>
                  <a:cubicBezTo>
                    <a:pt x="7932" y="839"/>
                    <a:pt x="7134" y="862"/>
                    <a:pt x="6335" y="862"/>
                  </a:cubicBezTo>
                  <a:cubicBezTo>
                    <a:pt x="4264" y="862"/>
                    <a:pt x="2183" y="705"/>
                    <a:pt x="69" y="534"/>
                  </a:cubicBezTo>
                  <a:cubicBezTo>
                    <a:pt x="68" y="534"/>
                    <a:pt x="66" y="534"/>
                    <a:pt x="65" y="534"/>
                  </a:cubicBezTo>
                  <a:cubicBezTo>
                    <a:pt x="8" y="534"/>
                    <a:pt x="0" y="634"/>
                    <a:pt x="60" y="646"/>
                  </a:cubicBezTo>
                  <a:cubicBezTo>
                    <a:pt x="2279" y="1092"/>
                    <a:pt x="4384" y="1326"/>
                    <a:pt x="6524" y="1326"/>
                  </a:cubicBezTo>
                  <a:cubicBezTo>
                    <a:pt x="7151" y="1326"/>
                    <a:pt x="7781" y="1306"/>
                    <a:pt x="8418" y="1265"/>
                  </a:cubicBezTo>
                  <a:cubicBezTo>
                    <a:pt x="8750" y="1245"/>
                    <a:pt x="9081" y="1217"/>
                    <a:pt x="9413" y="1180"/>
                  </a:cubicBezTo>
                  <a:cubicBezTo>
                    <a:pt x="9744" y="1152"/>
                    <a:pt x="10075" y="1120"/>
                    <a:pt x="10406" y="1078"/>
                  </a:cubicBezTo>
                  <a:cubicBezTo>
                    <a:pt x="10738" y="1039"/>
                    <a:pt x="11072" y="986"/>
                    <a:pt x="11405" y="939"/>
                  </a:cubicBezTo>
                  <a:cubicBezTo>
                    <a:pt x="11738" y="893"/>
                    <a:pt x="12072" y="844"/>
                    <a:pt x="12408" y="788"/>
                  </a:cubicBezTo>
                  <a:cubicBezTo>
                    <a:pt x="13090" y="669"/>
                    <a:pt x="13774" y="568"/>
                    <a:pt x="14464" y="507"/>
                  </a:cubicBezTo>
                  <a:cubicBezTo>
                    <a:pt x="14686" y="484"/>
                    <a:pt x="14909" y="479"/>
                    <a:pt x="15133" y="479"/>
                  </a:cubicBezTo>
                  <a:cubicBezTo>
                    <a:pt x="15368" y="479"/>
                    <a:pt x="15603" y="485"/>
                    <a:pt x="15838" y="485"/>
                  </a:cubicBezTo>
                  <a:cubicBezTo>
                    <a:pt x="16159" y="485"/>
                    <a:pt x="16480" y="473"/>
                    <a:pt x="16801" y="417"/>
                  </a:cubicBezTo>
                  <a:cubicBezTo>
                    <a:pt x="16852" y="408"/>
                    <a:pt x="16869" y="319"/>
                    <a:pt x="16821" y="297"/>
                  </a:cubicBezTo>
                  <a:cubicBezTo>
                    <a:pt x="16353" y="76"/>
                    <a:pt x="15815" y="1"/>
                    <a:pt x="1526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3819363" y="701854"/>
              <a:ext cx="509100" cy="357896"/>
            </a:xfrm>
            <a:custGeom>
              <a:avLst/>
              <a:gdLst/>
              <a:ahLst/>
              <a:cxnLst/>
              <a:rect l="l" t="t" r="r" b="b"/>
              <a:pathLst>
                <a:path w="16579" h="11655" extrusionOk="0">
                  <a:moveTo>
                    <a:pt x="146" y="1"/>
                  </a:moveTo>
                  <a:cubicBezTo>
                    <a:pt x="29" y="1"/>
                    <a:pt x="1" y="176"/>
                    <a:pt x="118" y="205"/>
                  </a:cubicBezTo>
                  <a:cubicBezTo>
                    <a:pt x="3831" y="1117"/>
                    <a:pt x="7118" y="2453"/>
                    <a:pt x="9792" y="5037"/>
                  </a:cubicBezTo>
                  <a:cubicBezTo>
                    <a:pt x="10387" y="5612"/>
                    <a:pt x="10944" y="6228"/>
                    <a:pt x="11485" y="6854"/>
                  </a:cubicBezTo>
                  <a:cubicBezTo>
                    <a:pt x="12025" y="7492"/>
                    <a:pt x="12550" y="8137"/>
                    <a:pt x="13090" y="8758"/>
                  </a:cubicBezTo>
                  <a:cubicBezTo>
                    <a:pt x="14041" y="9838"/>
                    <a:pt x="15106" y="11143"/>
                    <a:pt x="16398" y="11649"/>
                  </a:cubicBezTo>
                  <a:cubicBezTo>
                    <a:pt x="16406" y="11653"/>
                    <a:pt x="16415" y="11654"/>
                    <a:pt x="16424" y="11654"/>
                  </a:cubicBezTo>
                  <a:cubicBezTo>
                    <a:pt x="16505" y="11654"/>
                    <a:pt x="16579" y="11511"/>
                    <a:pt x="16512" y="11446"/>
                  </a:cubicBezTo>
                  <a:cubicBezTo>
                    <a:pt x="15920" y="10874"/>
                    <a:pt x="15319" y="10332"/>
                    <a:pt x="14730" y="9768"/>
                  </a:cubicBezTo>
                  <a:cubicBezTo>
                    <a:pt x="14142" y="9201"/>
                    <a:pt x="13558" y="8637"/>
                    <a:pt x="13007" y="7982"/>
                  </a:cubicBezTo>
                  <a:cubicBezTo>
                    <a:pt x="12437" y="7311"/>
                    <a:pt x="11876" y="6613"/>
                    <a:pt x="11287" y="5957"/>
                  </a:cubicBezTo>
                  <a:cubicBezTo>
                    <a:pt x="10698" y="5300"/>
                    <a:pt x="10086" y="4663"/>
                    <a:pt x="9424" y="4079"/>
                  </a:cubicBezTo>
                  <a:cubicBezTo>
                    <a:pt x="8190" y="2981"/>
                    <a:pt x="6744" y="2009"/>
                    <a:pt x="5179" y="1273"/>
                  </a:cubicBezTo>
                  <a:cubicBezTo>
                    <a:pt x="3601" y="550"/>
                    <a:pt x="1902" y="63"/>
                    <a:pt x="151" y="1"/>
                  </a:cubicBezTo>
                  <a:cubicBezTo>
                    <a:pt x="149" y="1"/>
                    <a:pt x="147" y="1"/>
                    <a:pt x="14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308687" y="791705"/>
              <a:ext cx="394653" cy="406813"/>
            </a:xfrm>
            <a:custGeom>
              <a:avLst/>
              <a:gdLst/>
              <a:ahLst/>
              <a:cxnLst/>
              <a:rect l="l" t="t" r="r" b="b"/>
              <a:pathLst>
                <a:path w="12852" h="13248" extrusionOk="0">
                  <a:moveTo>
                    <a:pt x="87" y="1"/>
                  </a:moveTo>
                  <a:cubicBezTo>
                    <a:pt x="33" y="1"/>
                    <a:pt x="1" y="92"/>
                    <a:pt x="51" y="123"/>
                  </a:cubicBezTo>
                  <a:cubicBezTo>
                    <a:pt x="1408" y="963"/>
                    <a:pt x="2579" y="1963"/>
                    <a:pt x="3635" y="3093"/>
                  </a:cubicBezTo>
                  <a:cubicBezTo>
                    <a:pt x="4689" y="4237"/>
                    <a:pt x="5644" y="5465"/>
                    <a:pt x="6563" y="6794"/>
                  </a:cubicBezTo>
                  <a:cubicBezTo>
                    <a:pt x="7443" y="8071"/>
                    <a:pt x="8325" y="9308"/>
                    <a:pt x="9310" y="10448"/>
                  </a:cubicBezTo>
                  <a:cubicBezTo>
                    <a:pt x="9783" y="10988"/>
                    <a:pt x="10315" y="11594"/>
                    <a:pt x="10898" y="12108"/>
                  </a:cubicBezTo>
                  <a:cubicBezTo>
                    <a:pt x="11480" y="12620"/>
                    <a:pt x="12105" y="13065"/>
                    <a:pt x="12784" y="13246"/>
                  </a:cubicBezTo>
                  <a:cubicBezTo>
                    <a:pt x="12787" y="13247"/>
                    <a:pt x="12790" y="13247"/>
                    <a:pt x="12792" y="13247"/>
                  </a:cubicBezTo>
                  <a:cubicBezTo>
                    <a:pt x="12821" y="13247"/>
                    <a:pt x="12852" y="13206"/>
                    <a:pt x="12829" y="13178"/>
                  </a:cubicBezTo>
                  <a:cubicBezTo>
                    <a:pt x="12362" y="12607"/>
                    <a:pt x="11745" y="12205"/>
                    <a:pt x="11198" y="11732"/>
                  </a:cubicBezTo>
                  <a:cubicBezTo>
                    <a:pt x="10507" y="11140"/>
                    <a:pt x="9867" y="10473"/>
                    <a:pt x="9271" y="9746"/>
                  </a:cubicBezTo>
                  <a:cubicBezTo>
                    <a:pt x="8284" y="8538"/>
                    <a:pt x="7389" y="7238"/>
                    <a:pt x="6475" y="5920"/>
                  </a:cubicBezTo>
                  <a:cubicBezTo>
                    <a:pt x="5641" y="4734"/>
                    <a:pt x="4746" y="3486"/>
                    <a:pt x="3712" y="2397"/>
                  </a:cubicBezTo>
                  <a:cubicBezTo>
                    <a:pt x="2674" y="1323"/>
                    <a:pt x="1490" y="440"/>
                    <a:pt x="101" y="3"/>
                  </a:cubicBezTo>
                  <a:cubicBezTo>
                    <a:pt x="96" y="1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4880246" y="982337"/>
              <a:ext cx="433344" cy="432454"/>
            </a:xfrm>
            <a:custGeom>
              <a:avLst/>
              <a:gdLst/>
              <a:ahLst/>
              <a:cxnLst/>
              <a:rect l="l" t="t" r="r" b="b"/>
              <a:pathLst>
                <a:path w="14112" h="14083" extrusionOk="0">
                  <a:moveTo>
                    <a:pt x="75" y="1"/>
                  </a:moveTo>
                  <a:cubicBezTo>
                    <a:pt x="23" y="1"/>
                    <a:pt x="0" y="99"/>
                    <a:pt x="53" y="118"/>
                  </a:cubicBezTo>
                  <a:cubicBezTo>
                    <a:pt x="3505" y="1294"/>
                    <a:pt x="5838" y="4249"/>
                    <a:pt x="7897" y="7183"/>
                  </a:cubicBezTo>
                  <a:cubicBezTo>
                    <a:pt x="8344" y="7828"/>
                    <a:pt x="8788" y="8470"/>
                    <a:pt x="9245" y="9094"/>
                  </a:cubicBezTo>
                  <a:cubicBezTo>
                    <a:pt x="9703" y="9714"/>
                    <a:pt x="10172" y="10324"/>
                    <a:pt x="10661" y="10915"/>
                  </a:cubicBezTo>
                  <a:cubicBezTo>
                    <a:pt x="11156" y="11506"/>
                    <a:pt x="11677" y="12127"/>
                    <a:pt x="12242" y="12681"/>
                  </a:cubicBezTo>
                  <a:cubicBezTo>
                    <a:pt x="12808" y="13235"/>
                    <a:pt x="13409" y="13744"/>
                    <a:pt x="14086" y="14081"/>
                  </a:cubicBezTo>
                  <a:cubicBezTo>
                    <a:pt x="14088" y="14082"/>
                    <a:pt x="14090" y="14083"/>
                    <a:pt x="14091" y="14083"/>
                  </a:cubicBezTo>
                  <a:cubicBezTo>
                    <a:pt x="14103" y="14083"/>
                    <a:pt x="14111" y="14065"/>
                    <a:pt x="14104" y="14055"/>
                  </a:cubicBezTo>
                  <a:cubicBezTo>
                    <a:pt x="13607" y="13386"/>
                    <a:pt x="13036" y="12777"/>
                    <a:pt x="12448" y="12191"/>
                  </a:cubicBezTo>
                  <a:cubicBezTo>
                    <a:pt x="11860" y="11606"/>
                    <a:pt x="11265" y="11021"/>
                    <a:pt x="10731" y="10364"/>
                  </a:cubicBezTo>
                  <a:cubicBezTo>
                    <a:pt x="10162" y="9653"/>
                    <a:pt x="9618" y="8927"/>
                    <a:pt x="9089" y="8173"/>
                  </a:cubicBezTo>
                  <a:cubicBezTo>
                    <a:pt x="8558" y="7424"/>
                    <a:pt x="8045" y="6642"/>
                    <a:pt x="7502" y="5895"/>
                  </a:cubicBezTo>
                  <a:cubicBezTo>
                    <a:pt x="6544" y="4578"/>
                    <a:pt x="5526" y="3240"/>
                    <a:pt x="4312" y="2194"/>
                  </a:cubicBezTo>
                  <a:cubicBezTo>
                    <a:pt x="3707" y="1665"/>
                    <a:pt x="3062" y="1195"/>
                    <a:pt x="2363" y="814"/>
                  </a:cubicBezTo>
                  <a:cubicBezTo>
                    <a:pt x="1658" y="444"/>
                    <a:pt x="902" y="165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5995450" y="593672"/>
              <a:ext cx="1067638" cy="703908"/>
            </a:xfrm>
            <a:custGeom>
              <a:avLst/>
              <a:gdLst/>
              <a:ahLst/>
              <a:cxnLst/>
              <a:rect l="l" t="t" r="r" b="b"/>
              <a:pathLst>
                <a:path w="34768" h="22923" extrusionOk="0">
                  <a:moveTo>
                    <a:pt x="26818" y="1"/>
                  </a:moveTo>
                  <a:cubicBezTo>
                    <a:pt x="26175" y="1"/>
                    <a:pt x="25515" y="14"/>
                    <a:pt x="24852" y="63"/>
                  </a:cubicBezTo>
                  <a:cubicBezTo>
                    <a:pt x="23069" y="160"/>
                    <a:pt x="21263" y="439"/>
                    <a:pt x="19513" y="928"/>
                  </a:cubicBezTo>
                  <a:cubicBezTo>
                    <a:pt x="18645" y="1179"/>
                    <a:pt x="17778" y="1471"/>
                    <a:pt x="16951" y="1826"/>
                  </a:cubicBezTo>
                  <a:cubicBezTo>
                    <a:pt x="16538" y="2006"/>
                    <a:pt x="16133" y="2200"/>
                    <a:pt x="15728" y="2398"/>
                  </a:cubicBezTo>
                  <a:cubicBezTo>
                    <a:pt x="15331" y="2607"/>
                    <a:pt x="14926" y="2813"/>
                    <a:pt x="14546" y="3046"/>
                  </a:cubicBezTo>
                  <a:cubicBezTo>
                    <a:pt x="13785" y="3512"/>
                    <a:pt x="13040" y="4015"/>
                    <a:pt x="12341" y="4567"/>
                  </a:cubicBezTo>
                  <a:cubicBezTo>
                    <a:pt x="11650" y="5125"/>
                    <a:pt x="10983" y="5716"/>
                    <a:pt x="10359" y="6348"/>
                  </a:cubicBezTo>
                  <a:cubicBezTo>
                    <a:pt x="9745" y="6984"/>
                    <a:pt x="9158" y="7648"/>
                    <a:pt x="8611" y="8340"/>
                  </a:cubicBezTo>
                  <a:cubicBezTo>
                    <a:pt x="8072" y="9034"/>
                    <a:pt x="7566" y="9753"/>
                    <a:pt x="7091" y="10484"/>
                  </a:cubicBezTo>
                  <a:cubicBezTo>
                    <a:pt x="5675" y="12696"/>
                    <a:pt x="4544" y="15025"/>
                    <a:pt x="3468" y="17206"/>
                  </a:cubicBezTo>
                  <a:cubicBezTo>
                    <a:pt x="2380" y="19378"/>
                    <a:pt x="1345" y="21414"/>
                    <a:pt x="0" y="22922"/>
                  </a:cubicBezTo>
                  <a:cubicBezTo>
                    <a:pt x="1539" y="22267"/>
                    <a:pt x="3904" y="21618"/>
                    <a:pt x="6271" y="20995"/>
                  </a:cubicBezTo>
                  <a:cubicBezTo>
                    <a:pt x="7926" y="20558"/>
                    <a:pt x="9644" y="20136"/>
                    <a:pt x="11340" y="19655"/>
                  </a:cubicBezTo>
                  <a:cubicBezTo>
                    <a:pt x="12186" y="19416"/>
                    <a:pt x="13031" y="19162"/>
                    <a:pt x="13857" y="18885"/>
                  </a:cubicBezTo>
                  <a:cubicBezTo>
                    <a:pt x="14688" y="18620"/>
                    <a:pt x="15497" y="18314"/>
                    <a:pt x="16294" y="17994"/>
                  </a:cubicBezTo>
                  <a:cubicBezTo>
                    <a:pt x="19479" y="16713"/>
                    <a:pt x="22281" y="14973"/>
                    <a:pt x="24654" y="12646"/>
                  </a:cubicBezTo>
                  <a:cubicBezTo>
                    <a:pt x="25170" y="12157"/>
                    <a:pt x="25662" y="11629"/>
                    <a:pt x="26136" y="11076"/>
                  </a:cubicBezTo>
                  <a:cubicBezTo>
                    <a:pt x="26614" y="10530"/>
                    <a:pt x="27076" y="9971"/>
                    <a:pt x="27523" y="9385"/>
                  </a:cubicBezTo>
                  <a:cubicBezTo>
                    <a:pt x="27963" y="8790"/>
                    <a:pt x="28407" y="8220"/>
                    <a:pt x="28829" y="7617"/>
                  </a:cubicBezTo>
                  <a:cubicBezTo>
                    <a:pt x="29041" y="7318"/>
                    <a:pt x="29251" y="7019"/>
                    <a:pt x="29457" y="6714"/>
                  </a:cubicBezTo>
                  <a:cubicBezTo>
                    <a:pt x="29663" y="6422"/>
                    <a:pt x="29870" y="6128"/>
                    <a:pt x="30079" y="5833"/>
                  </a:cubicBezTo>
                  <a:cubicBezTo>
                    <a:pt x="31701" y="3456"/>
                    <a:pt x="33290" y="1281"/>
                    <a:pt x="34767" y="20"/>
                  </a:cubicBezTo>
                  <a:lnTo>
                    <a:pt x="34767" y="20"/>
                  </a:lnTo>
                  <a:cubicBezTo>
                    <a:pt x="34153" y="115"/>
                    <a:pt x="33488" y="145"/>
                    <a:pt x="32782" y="145"/>
                  </a:cubicBezTo>
                  <a:cubicBezTo>
                    <a:pt x="32002" y="145"/>
                    <a:pt x="31171" y="108"/>
                    <a:pt x="30300" y="84"/>
                  </a:cubicBezTo>
                  <a:cubicBezTo>
                    <a:pt x="29868" y="66"/>
                    <a:pt x="29439" y="48"/>
                    <a:pt x="29014" y="30"/>
                  </a:cubicBezTo>
                  <a:cubicBezTo>
                    <a:pt x="28566" y="22"/>
                    <a:pt x="28121" y="15"/>
                    <a:pt x="27680" y="7"/>
                  </a:cubicBezTo>
                  <a:cubicBezTo>
                    <a:pt x="27397" y="4"/>
                    <a:pt x="27109" y="1"/>
                    <a:pt x="2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994959" y="593918"/>
              <a:ext cx="1067976" cy="703079"/>
            </a:xfrm>
            <a:custGeom>
              <a:avLst/>
              <a:gdLst/>
              <a:ahLst/>
              <a:cxnLst/>
              <a:rect l="l" t="t" r="r" b="b"/>
              <a:pathLst>
                <a:path w="34779" h="22896" extrusionOk="0">
                  <a:moveTo>
                    <a:pt x="34779" y="0"/>
                  </a:moveTo>
                  <a:lnTo>
                    <a:pt x="34629" y="35"/>
                  </a:lnTo>
                  <a:cubicBezTo>
                    <a:pt x="31409" y="1339"/>
                    <a:pt x="28300" y="2901"/>
                    <a:pt x="25293" y="4624"/>
                  </a:cubicBezTo>
                  <a:cubicBezTo>
                    <a:pt x="22285" y="6350"/>
                    <a:pt x="19377" y="8240"/>
                    <a:pt x="16540" y="10225"/>
                  </a:cubicBezTo>
                  <a:cubicBezTo>
                    <a:pt x="10864" y="14197"/>
                    <a:pt x="5475" y="18546"/>
                    <a:pt x="49" y="22846"/>
                  </a:cubicBezTo>
                  <a:lnTo>
                    <a:pt x="1" y="22895"/>
                  </a:lnTo>
                  <a:cubicBezTo>
                    <a:pt x="1444" y="22125"/>
                    <a:pt x="3606" y="21232"/>
                    <a:pt x="5774" y="20359"/>
                  </a:cubicBezTo>
                  <a:cubicBezTo>
                    <a:pt x="8811" y="19144"/>
                    <a:pt x="12053" y="17908"/>
                    <a:pt x="15088" y="16377"/>
                  </a:cubicBezTo>
                  <a:cubicBezTo>
                    <a:pt x="18133" y="14852"/>
                    <a:pt x="20959" y="13026"/>
                    <a:pt x="23512" y="10852"/>
                  </a:cubicBezTo>
                  <a:cubicBezTo>
                    <a:pt x="25715" y="8991"/>
                    <a:pt x="27718" y="6860"/>
                    <a:pt x="29589" y="4862"/>
                  </a:cubicBezTo>
                  <a:cubicBezTo>
                    <a:pt x="31448" y="2854"/>
                    <a:pt x="33229" y="1084"/>
                    <a:pt x="34779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5994375" y="595146"/>
              <a:ext cx="1069082" cy="701175"/>
            </a:xfrm>
            <a:custGeom>
              <a:avLst/>
              <a:gdLst/>
              <a:ahLst/>
              <a:cxnLst/>
              <a:rect l="l" t="t" r="r" b="b"/>
              <a:pathLst>
                <a:path w="34815" h="22834" extrusionOk="0">
                  <a:moveTo>
                    <a:pt x="34815" y="0"/>
                  </a:moveTo>
                  <a:lnTo>
                    <a:pt x="34815" y="0"/>
                  </a:lnTo>
                  <a:cubicBezTo>
                    <a:pt x="34132" y="83"/>
                    <a:pt x="33338" y="104"/>
                    <a:pt x="32460" y="104"/>
                  </a:cubicBezTo>
                  <a:cubicBezTo>
                    <a:pt x="31571" y="104"/>
                    <a:pt x="30596" y="82"/>
                    <a:pt x="29562" y="82"/>
                  </a:cubicBezTo>
                  <a:cubicBezTo>
                    <a:pt x="28785" y="82"/>
                    <a:pt x="27974" y="94"/>
                    <a:pt x="27142" y="136"/>
                  </a:cubicBezTo>
                  <a:cubicBezTo>
                    <a:pt x="26762" y="154"/>
                    <a:pt x="26372" y="166"/>
                    <a:pt x="25984" y="195"/>
                  </a:cubicBezTo>
                  <a:cubicBezTo>
                    <a:pt x="25598" y="226"/>
                    <a:pt x="25209" y="264"/>
                    <a:pt x="24816" y="305"/>
                  </a:cubicBezTo>
                  <a:cubicBezTo>
                    <a:pt x="24033" y="391"/>
                    <a:pt x="23226" y="487"/>
                    <a:pt x="22443" y="644"/>
                  </a:cubicBezTo>
                  <a:cubicBezTo>
                    <a:pt x="21657" y="800"/>
                    <a:pt x="20859" y="971"/>
                    <a:pt x="20085" y="1195"/>
                  </a:cubicBezTo>
                  <a:cubicBezTo>
                    <a:pt x="19315" y="1424"/>
                    <a:pt x="18551" y="1684"/>
                    <a:pt x="17805" y="1982"/>
                  </a:cubicBezTo>
                  <a:cubicBezTo>
                    <a:pt x="14348" y="3380"/>
                    <a:pt x="11408" y="5644"/>
                    <a:pt x="9073" y="8392"/>
                  </a:cubicBezTo>
                  <a:cubicBezTo>
                    <a:pt x="8489" y="9081"/>
                    <a:pt x="7937" y="9792"/>
                    <a:pt x="7413" y="10523"/>
                  </a:cubicBezTo>
                  <a:cubicBezTo>
                    <a:pt x="6887" y="11251"/>
                    <a:pt x="6402" y="12009"/>
                    <a:pt x="5926" y="12761"/>
                  </a:cubicBezTo>
                  <a:cubicBezTo>
                    <a:pt x="4989" y="14277"/>
                    <a:pt x="4140" y="15820"/>
                    <a:pt x="3322" y="17300"/>
                  </a:cubicBezTo>
                  <a:cubicBezTo>
                    <a:pt x="2147" y="19414"/>
                    <a:pt x="993" y="21517"/>
                    <a:pt x="1" y="22833"/>
                  </a:cubicBezTo>
                  <a:lnTo>
                    <a:pt x="62" y="22800"/>
                  </a:lnTo>
                  <a:cubicBezTo>
                    <a:pt x="5477" y="18487"/>
                    <a:pt x="10897" y="14170"/>
                    <a:pt x="16608" y="10254"/>
                  </a:cubicBezTo>
                  <a:cubicBezTo>
                    <a:pt x="19461" y="8295"/>
                    <a:pt x="22385" y="6438"/>
                    <a:pt x="25397" y="4731"/>
                  </a:cubicBezTo>
                  <a:cubicBezTo>
                    <a:pt x="28407" y="3023"/>
                    <a:pt x="31508" y="1473"/>
                    <a:pt x="34690" y="97"/>
                  </a:cubicBezTo>
                  <a:lnTo>
                    <a:pt x="34815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009207" y="1284253"/>
              <a:ext cx="399" cy="27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1"/>
                  </a:moveTo>
                  <a:cubicBezTo>
                    <a:pt x="10" y="1"/>
                    <a:pt x="8" y="2"/>
                    <a:pt x="5" y="4"/>
                  </a:cubicBezTo>
                  <a:cubicBezTo>
                    <a:pt x="2" y="7"/>
                    <a:pt x="1" y="9"/>
                    <a:pt x="2" y="9"/>
                  </a:cubicBezTo>
                  <a:cubicBezTo>
                    <a:pt x="3" y="9"/>
                    <a:pt x="5" y="8"/>
                    <a:pt x="8" y="6"/>
                  </a:cubicBezTo>
                  <a:cubicBezTo>
                    <a:pt x="12" y="3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004233" y="633039"/>
              <a:ext cx="941922" cy="656557"/>
            </a:xfrm>
            <a:custGeom>
              <a:avLst/>
              <a:gdLst/>
              <a:ahLst/>
              <a:cxnLst/>
              <a:rect l="l" t="t" r="r" b="b"/>
              <a:pathLst>
                <a:path w="30674" h="21381" extrusionOk="0">
                  <a:moveTo>
                    <a:pt x="30588" y="1"/>
                  </a:moveTo>
                  <a:cubicBezTo>
                    <a:pt x="30579" y="1"/>
                    <a:pt x="30569" y="2"/>
                    <a:pt x="30557" y="4"/>
                  </a:cubicBezTo>
                  <a:cubicBezTo>
                    <a:pt x="30182" y="79"/>
                    <a:pt x="29808" y="153"/>
                    <a:pt x="29436" y="227"/>
                  </a:cubicBezTo>
                  <a:cubicBezTo>
                    <a:pt x="29054" y="315"/>
                    <a:pt x="28675" y="404"/>
                    <a:pt x="28297" y="491"/>
                  </a:cubicBezTo>
                  <a:cubicBezTo>
                    <a:pt x="27529" y="673"/>
                    <a:pt x="26738" y="859"/>
                    <a:pt x="25964" y="1096"/>
                  </a:cubicBezTo>
                  <a:cubicBezTo>
                    <a:pt x="24397" y="1539"/>
                    <a:pt x="22843" y="2098"/>
                    <a:pt x="21349" y="2714"/>
                  </a:cubicBezTo>
                  <a:cubicBezTo>
                    <a:pt x="20578" y="3044"/>
                    <a:pt x="19812" y="3391"/>
                    <a:pt x="19065" y="3769"/>
                  </a:cubicBezTo>
                  <a:cubicBezTo>
                    <a:pt x="18325" y="4154"/>
                    <a:pt x="17596" y="4562"/>
                    <a:pt x="16878" y="4990"/>
                  </a:cubicBezTo>
                  <a:cubicBezTo>
                    <a:pt x="16173" y="5431"/>
                    <a:pt x="15480" y="5893"/>
                    <a:pt x="14799" y="6372"/>
                  </a:cubicBezTo>
                  <a:cubicBezTo>
                    <a:pt x="14125" y="6859"/>
                    <a:pt x="13472" y="7370"/>
                    <a:pt x="12826" y="7894"/>
                  </a:cubicBezTo>
                  <a:cubicBezTo>
                    <a:pt x="10367" y="9919"/>
                    <a:pt x="8087" y="12163"/>
                    <a:pt x="5967" y="14490"/>
                  </a:cubicBezTo>
                  <a:cubicBezTo>
                    <a:pt x="4892" y="15660"/>
                    <a:pt x="3865" y="16867"/>
                    <a:pt x="2862" y="18053"/>
                  </a:cubicBezTo>
                  <a:cubicBezTo>
                    <a:pt x="1992" y="19060"/>
                    <a:pt x="1001" y="20208"/>
                    <a:pt x="29" y="21332"/>
                  </a:cubicBezTo>
                  <a:cubicBezTo>
                    <a:pt x="2" y="21364"/>
                    <a:pt x="1" y="21380"/>
                    <a:pt x="16" y="21380"/>
                  </a:cubicBezTo>
                  <a:cubicBezTo>
                    <a:pt x="34" y="21380"/>
                    <a:pt x="73" y="21360"/>
                    <a:pt x="119" y="21320"/>
                  </a:cubicBezTo>
                  <a:cubicBezTo>
                    <a:pt x="1226" y="20372"/>
                    <a:pt x="2127" y="19251"/>
                    <a:pt x="3086" y="18136"/>
                  </a:cubicBezTo>
                  <a:cubicBezTo>
                    <a:pt x="4067" y="17014"/>
                    <a:pt x="5067" y="15869"/>
                    <a:pt x="6109" y="14755"/>
                  </a:cubicBezTo>
                  <a:cubicBezTo>
                    <a:pt x="8258" y="12441"/>
                    <a:pt x="10544" y="10183"/>
                    <a:pt x="13005" y="8139"/>
                  </a:cubicBezTo>
                  <a:cubicBezTo>
                    <a:pt x="13639" y="7619"/>
                    <a:pt x="14284" y="7113"/>
                    <a:pt x="14948" y="6630"/>
                  </a:cubicBezTo>
                  <a:cubicBezTo>
                    <a:pt x="15619" y="6155"/>
                    <a:pt x="16303" y="5699"/>
                    <a:pt x="16999" y="5263"/>
                  </a:cubicBezTo>
                  <a:cubicBezTo>
                    <a:pt x="17706" y="4838"/>
                    <a:pt x="18427" y="4434"/>
                    <a:pt x="19156" y="4052"/>
                  </a:cubicBezTo>
                  <a:cubicBezTo>
                    <a:pt x="19891" y="3675"/>
                    <a:pt x="20647" y="3332"/>
                    <a:pt x="21403" y="3004"/>
                  </a:cubicBezTo>
                  <a:cubicBezTo>
                    <a:pt x="24427" y="1728"/>
                    <a:pt x="27519" y="1015"/>
                    <a:pt x="30518" y="131"/>
                  </a:cubicBezTo>
                  <a:cubicBezTo>
                    <a:pt x="30626" y="98"/>
                    <a:pt x="30674" y="1"/>
                    <a:pt x="30588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021674" y="790722"/>
              <a:ext cx="368029" cy="481340"/>
            </a:xfrm>
            <a:custGeom>
              <a:avLst/>
              <a:gdLst/>
              <a:ahLst/>
              <a:cxnLst/>
              <a:rect l="l" t="t" r="r" b="b"/>
              <a:pathLst>
                <a:path w="11985" h="15675" extrusionOk="0">
                  <a:moveTo>
                    <a:pt x="11839" y="0"/>
                  </a:moveTo>
                  <a:cubicBezTo>
                    <a:pt x="11812" y="0"/>
                    <a:pt x="11783" y="9"/>
                    <a:pt x="11756" y="30"/>
                  </a:cubicBezTo>
                  <a:cubicBezTo>
                    <a:pt x="11382" y="300"/>
                    <a:pt x="11020" y="593"/>
                    <a:pt x="10658" y="887"/>
                  </a:cubicBezTo>
                  <a:cubicBezTo>
                    <a:pt x="10301" y="1186"/>
                    <a:pt x="9958" y="1505"/>
                    <a:pt x="9615" y="1825"/>
                  </a:cubicBezTo>
                  <a:cubicBezTo>
                    <a:pt x="9279" y="2153"/>
                    <a:pt x="8941" y="2480"/>
                    <a:pt x="8617" y="2824"/>
                  </a:cubicBezTo>
                  <a:cubicBezTo>
                    <a:pt x="8297" y="3169"/>
                    <a:pt x="7982" y="3520"/>
                    <a:pt x="7678" y="3880"/>
                  </a:cubicBezTo>
                  <a:cubicBezTo>
                    <a:pt x="7371" y="4238"/>
                    <a:pt x="7073" y="4604"/>
                    <a:pt x="6782" y="4972"/>
                  </a:cubicBezTo>
                  <a:cubicBezTo>
                    <a:pt x="6495" y="5343"/>
                    <a:pt x="6217" y="5720"/>
                    <a:pt x="5942" y="6094"/>
                  </a:cubicBezTo>
                  <a:cubicBezTo>
                    <a:pt x="5394" y="6846"/>
                    <a:pt x="4880" y="7608"/>
                    <a:pt x="4393" y="8359"/>
                  </a:cubicBezTo>
                  <a:cubicBezTo>
                    <a:pt x="3525" y="9688"/>
                    <a:pt x="2728" y="11048"/>
                    <a:pt x="1970" y="12328"/>
                  </a:cubicBezTo>
                  <a:cubicBezTo>
                    <a:pt x="1300" y="13477"/>
                    <a:pt x="378" y="14885"/>
                    <a:pt x="7" y="15655"/>
                  </a:cubicBezTo>
                  <a:cubicBezTo>
                    <a:pt x="1" y="15669"/>
                    <a:pt x="4" y="15675"/>
                    <a:pt x="12" y="15675"/>
                  </a:cubicBezTo>
                  <a:cubicBezTo>
                    <a:pt x="31" y="15675"/>
                    <a:pt x="77" y="15646"/>
                    <a:pt x="107" y="15614"/>
                  </a:cubicBezTo>
                  <a:cubicBezTo>
                    <a:pt x="1059" y="14604"/>
                    <a:pt x="1648" y="13417"/>
                    <a:pt x="2353" y="12178"/>
                  </a:cubicBezTo>
                  <a:cubicBezTo>
                    <a:pt x="3131" y="10842"/>
                    <a:pt x="3955" y="9431"/>
                    <a:pt x="4889" y="8048"/>
                  </a:cubicBezTo>
                  <a:cubicBezTo>
                    <a:pt x="5870" y="6589"/>
                    <a:pt x="6970" y="5223"/>
                    <a:pt x="8160" y="3928"/>
                  </a:cubicBezTo>
                  <a:cubicBezTo>
                    <a:pt x="8457" y="3603"/>
                    <a:pt x="8754" y="3282"/>
                    <a:pt x="9062" y="2965"/>
                  </a:cubicBezTo>
                  <a:lnTo>
                    <a:pt x="9993" y="2025"/>
                  </a:lnTo>
                  <a:cubicBezTo>
                    <a:pt x="10616" y="1398"/>
                    <a:pt x="11259" y="787"/>
                    <a:pt x="11901" y="171"/>
                  </a:cubicBezTo>
                  <a:cubicBezTo>
                    <a:pt x="11985" y="91"/>
                    <a:pt x="11925" y="0"/>
                    <a:pt x="11839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6016669" y="783352"/>
              <a:ext cx="745578" cy="498413"/>
            </a:xfrm>
            <a:custGeom>
              <a:avLst/>
              <a:gdLst/>
              <a:ahLst/>
              <a:cxnLst/>
              <a:rect l="l" t="t" r="r" b="b"/>
              <a:pathLst>
                <a:path w="24280" h="16231" extrusionOk="0">
                  <a:moveTo>
                    <a:pt x="24175" y="0"/>
                  </a:moveTo>
                  <a:cubicBezTo>
                    <a:pt x="24155" y="0"/>
                    <a:pt x="24132" y="7"/>
                    <a:pt x="24108" y="24"/>
                  </a:cubicBezTo>
                  <a:cubicBezTo>
                    <a:pt x="23110" y="715"/>
                    <a:pt x="22152" y="1458"/>
                    <a:pt x="21183" y="2169"/>
                  </a:cubicBezTo>
                  <a:cubicBezTo>
                    <a:pt x="20223" y="2898"/>
                    <a:pt x="19267" y="3625"/>
                    <a:pt x="18313" y="4350"/>
                  </a:cubicBezTo>
                  <a:cubicBezTo>
                    <a:pt x="16391" y="5787"/>
                    <a:pt x="14461" y="7216"/>
                    <a:pt x="12393" y="8530"/>
                  </a:cubicBezTo>
                  <a:cubicBezTo>
                    <a:pt x="10323" y="9863"/>
                    <a:pt x="8209" y="11146"/>
                    <a:pt x="6071" y="12391"/>
                  </a:cubicBezTo>
                  <a:cubicBezTo>
                    <a:pt x="4010" y="13599"/>
                    <a:pt x="1959" y="14806"/>
                    <a:pt x="31" y="16196"/>
                  </a:cubicBezTo>
                  <a:cubicBezTo>
                    <a:pt x="4" y="16216"/>
                    <a:pt x="0" y="16230"/>
                    <a:pt x="12" y="16230"/>
                  </a:cubicBezTo>
                  <a:cubicBezTo>
                    <a:pt x="18" y="16230"/>
                    <a:pt x="26" y="16227"/>
                    <a:pt x="36" y="16221"/>
                  </a:cubicBezTo>
                  <a:cubicBezTo>
                    <a:pt x="1992" y="15045"/>
                    <a:pt x="4214" y="13934"/>
                    <a:pt x="6381" y="12718"/>
                  </a:cubicBezTo>
                  <a:cubicBezTo>
                    <a:pt x="8561" y="11516"/>
                    <a:pt x="10701" y="10229"/>
                    <a:pt x="12700" y="8933"/>
                  </a:cubicBezTo>
                  <a:cubicBezTo>
                    <a:pt x="14719" y="7644"/>
                    <a:pt x="16726" y="6243"/>
                    <a:pt x="18665" y="4780"/>
                  </a:cubicBezTo>
                  <a:lnTo>
                    <a:pt x="20102" y="3661"/>
                  </a:lnTo>
                  <a:cubicBezTo>
                    <a:pt x="20577" y="3284"/>
                    <a:pt x="21040" y="2892"/>
                    <a:pt x="21503" y="2505"/>
                  </a:cubicBezTo>
                  <a:cubicBezTo>
                    <a:pt x="22434" y="1741"/>
                    <a:pt x="23326" y="927"/>
                    <a:pt x="24212" y="141"/>
                  </a:cubicBezTo>
                  <a:cubicBezTo>
                    <a:pt x="24280" y="79"/>
                    <a:pt x="24242" y="0"/>
                    <a:pt x="24175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6567132" y="1824183"/>
              <a:ext cx="480265" cy="898563"/>
            </a:xfrm>
            <a:custGeom>
              <a:avLst/>
              <a:gdLst/>
              <a:ahLst/>
              <a:cxnLst/>
              <a:rect l="l" t="t" r="r" b="b"/>
              <a:pathLst>
                <a:path w="15640" h="29262" extrusionOk="0">
                  <a:moveTo>
                    <a:pt x="0" y="0"/>
                  </a:moveTo>
                  <a:cubicBezTo>
                    <a:pt x="272" y="606"/>
                    <a:pt x="476" y="1393"/>
                    <a:pt x="579" y="2253"/>
                  </a:cubicBezTo>
                  <a:cubicBezTo>
                    <a:pt x="686" y="3114"/>
                    <a:pt x="689" y="4049"/>
                    <a:pt x="642" y="4974"/>
                  </a:cubicBezTo>
                  <a:cubicBezTo>
                    <a:pt x="575" y="6270"/>
                    <a:pt x="395" y="7600"/>
                    <a:pt x="272" y="8966"/>
                  </a:cubicBezTo>
                  <a:cubicBezTo>
                    <a:pt x="216" y="9650"/>
                    <a:pt x="163" y="10339"/>
                    <a:pt x="159" y="11046"/>
                  </a:cubicBezTo>
                  <a:cubicBezTo>
                    <a:pt x="146" y="11755"/>
                    <a:pt x="174" y="12463"/>
                    <a:pt x="234" y="13157"/>
                  </a:cubicBezTo>
                  <a:cubicBezTo>
                    <a:pt x="468" y="15940"/>
                    <a:pt x="1363" y="18519"/>
                    <a:pt x="3068" y="20730"/>
                  </a:cubicBezTo>
                  <a:cubicBezTo>
                    <a:pt x="3796" y="21685"/>
                    <a:pt x="4676" y="22567"/>
                    <a:pt x="5634" y="23381"/>
                  </a:cubicBezTo>
                  <a:cubicBezTo>
                    <a:pt x="6593" y="24196"/>
                    <a:pt x="7640" y="24939"/>
                    <a:pt x="8671" y="25630"/>
                  </a:cubicBezTo>
                  <a:cubicBezTo>
                    <a:pt x="10737" y="27008"/>
                    <a:pt x="12744" y="28171"/>
                    <a:pt x="13851" y="29261"/>
                  </a:cubicBezTo>
                  <a:cubicBezTo>
                    <a:pt x="13696" y="27188"/>
                    <a:pt x="14627" y="24436"/>
                    <a:pt x="15142" y="21409"/>
                  </a:cubicBezTo>
                  <a:cubicBezTo>
                    <a:pt x="15634" y="18633"/>
                    <a:pt x="15639" y="15811"/>
                    <a:pt x="14767" y="13320"/>
                  </a:cubicBezTo>
                  <a:cubicBezTo>
                    <a:pt x="14338" y="12070"/>
                    <a:pt x="13713" y="10893"/>
                    <a:pt x="12924" y="9803"/>
                  </a:cubicBezTo>
                  <a:cubicBezTo>
                    <a:pt x="12134" y="8711"/>
                    <a:pt x="11188" y="7711"/>
                    <a:pt x="10136" y="6782"/>
                  </a:cubicBezTo>
                  <a:cubicBezTo>
                    <a:pt x="8556" y="5364"/>
                    <a:pt x="6701" y="3994"/>
                    <a:pt x="4885" y="2865"/>
                  </a:cubicBezTo>
                  <a:cubicBezTo>
                    <a:pt x="3981" y="2296"/>
                    <a:pt x="3086" y="1788"/>
                    <a:pt x="2258" y="1324"/>
                  </a:cubicBezTo>
                  <a:cubicBezTo>
                    <a:pt x="1427" y="858"/>
                    <a:pt x="661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567654" y="1823630"/>
              <a:ext cx="425176" cy="898931"/>
            </a:xfrm>
            <a:custGeom>
              <a:avLst/>
              <a:gdLst/>
              <a:ahLst/>
              <a:cxnLst/>
              <a:rect l="l" t="t" r="r" b="b"/>
              <a:pathLst>
                <a:path w="13846" h="29274" extrusionOk="0">
                  <a:moveTo>
                    <a:pt x="1" y="0"/>
                  </a:moveTo>
                  <a:lnTo>
                    <a:pt x="1" y="0"/>
                  </a:lnTo>
                  <a:cubicBezTo>
                    <a:pt x="326" y="556"/>
                    <a:pt x="626" y="1271"/>
                    <a:pt x="851" y="2064"/>
                  </a:cubicBezTo>
                  <a:cubicBezTo>
                    <a:pt x="1079" y="2857"/>
                    <a:pt x="1234" y="3728"/>
                    <a:pt x="1339" y="4600"/>
                  </a:cubicBezTo>
                  <a:cubicBezTo>
                    <a:pt x="1488" y="5820"/>
                    <a:pt x="1540" y="7089"/>
                    <a:pt x="1624" y="8393"/>
                  </a:cubicBezTo>
                  <a:cubicBezTo>
                    <a:pt x="1709" y="9691"/>
                    <a:pt x="1845" y="11063"/>
                    <a:pt x="2098" y="12400"/>
                  </a:cubicBezTo>
                  <a:cubicBezTo>
                    <a:pt x="2592" y="15075"/>
                    <a:pt x="3541" y="17633"/>
                    <a:pt x="5034" y="19931"/>
                  </a:cubicBezTo>
                  <a:cubicBezTo>
                    <a:pt x="6308" y="21914"/>
                    <a:pt x="8004" y="23685"/>
                    <a:pt x="9668" y="25229"/>
                  </a:cubicBezTo>
                  <a:cubicBezTo>
                    <a:pt x="11327" y="26776"/>
                    <a:pt x="12917" y="28111"/>
                    <a:pt x="13846" y="29274"/>
                  </a:cubicBezTo>
                  <a:lnTo>
                    <a:pt x="13825" y="29156"/>
                  </a:lnTo>
                  <a:cubicBezTo>
                    <a:pt x="11724" y="24194"/>
                    <a:pt x="9565" y="19256"/>
                    <a:pt x="7442" y="14303"/>
                  </a:cubicBezTo>
                  <a:lnTo>
                    <a:pt x="5852" y="10587"/>
                  </a:lnTo>
                  <a:cubicBezTo>
                    <a:pt x="5322" y="9348"/>
                    <a:pt x="4806" y="8103"/>
                    <a:pt x="4258" y="6874"/>
                  </a:cubicBezTo>
                  <a:cubicBezTo>
                    <a:pt x="3163" y="4427"/>
                    <a:pt x="1913" y="1998"/>
                    <a:pt x="43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568299" y="1823016"/>
              <a:ext cx="462240" cy="900068"/>
            </a:xfrm>
            <a:custGeom>
              <a:avLst/>
              <a:gdLst/>
              <a:ahLst/>
              <a:cxnLst/>
              <a:rect l="l" t="t" r="r" b="b"/>
              <a:pathLst>
                <a:path w="15053" h="29311" extrusionOk="0">
                  <a:moveTo>
                    <a:pt x="1" y="0"/>
                  </a:moveTo>
                  <a:lnTo>
                    <a:pt x="28" y="48"/>
                  </a:lnTo>
                  <a:cubicBezTo>
                    <a:pt x="1906" y="2009"/>
                    <a:pt x="3152" y="4443"/>
                    <a:pt x="4232" y="6897"/>
                  </a:cubicBezTo>
                  <a:cubicBezTo>
                    <a:pt x="4772" y="8129"/>
                    <a:pt x="5277" y="9378"/>
                    <a:pt x="5795" y="10622"/>
                  </a:cubicBezTo>
                  <a:lnTo>
                    <a:pt x="7343" y="14354"/>
                  </a:lnTo>
                  <a:lnTo>
                    <a:pt x="10463" y="21810"/>
                  </a:lnTo>
                  <a:cubicBezTo>
                    <a:pt x="11515" y="24291"/>
                    <a:pt x="12577" y="26767"/>
                    <a:pt x="13700" y="29218"/>
                  </a:cubicBezTo>
                  <a:lnTo>
                    <a:pt x="13784" y="29311"/>
                  </a:lnTo>
                  <a:cubicBezTo>
                    <a:pt x="13715" y="27793"/>
                    <a:pt x="14203" y="25601"/>
                    <a:pt x="14584" y="23213"/>
                  </a:cubicBezTo>
                  <a:cubicBezTo>
                    <a:pt x="14773" y="22020"/>
                    <a:pt x="14937" y="20777"/>
                    <a:pt x="14995" y="19543"/>
                  </a:cubicBezTo>
                  <a:cubicBezTo>
                    <a:pt x="15052" y="18309"/>
                    <a:pt x="15011" y="17082"/>
                    <a:pt x="14819" y="15907"/>
                  </a:cubicBezTo>
                  <a:cubicBezTo>
                    <a:pt x="14385" y="13171"/>
                    <a:pt x="13160" y="10728"/>
                    <a:pt x="11361" y="8591"/>
                  </a:cubicBezTo>
                  <a:cubicBezTo>
                    <a:pt x="10911" y="8055"/>
                    <a:pt x="10436" y="7540"/>
                    <a:pt x="9926" y="7035"/>
                  </a:cubicBezTo>
                  <a:cubicBezTo>
                    <a:pt x="9424" y="6528"/>
                    <a:pt x="8876" y="6018"/>
                    <a:pt x="8319" y="5521"/>
                  </a:cubicBezTo>
                  <a:cubicBezTo>
                    <a:pt x="7755" y="5025"/>
                    <a:pt x="7169" y="4534"/>
                    <a:pt x="6574" y="4068"/>
                  </a:cubicBezTo>
                  <a:cubicBezTo>
                    <a:pt x="5971" y="3601"/>
                    <a:pt x="5367" y="3153"/>
                    <a:pt x="4756" y="2733"/>
                  </a:cubicBezTo>
                  <a:cubicBezTo>
                    <a:pt x="3886" y="2131"/>
                    <a:pt x="2987" y="1582"/>
                    <a:pt x="2162" y="1127"/>
                  </a:cubicBezTo>
                  <a:cubicBezTo>
                    <a:pt x="1336" y="668"/>
                    <a:pt x="580" y="31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578309" y="1833917"/>
              <a:ext cx="276" cy="246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0" y="0"/>
                    <a:pt x="0" y="2"/>
                    <a:pt x="3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8" y="8"/>
                    <a:pt x="8" y="6"/>
                    <a:pt x="6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6573580" y="1830509"/>
              <a:ext cx="393056" cy="799378"/>
            </a:xfrm>
            <a:custGeom>
              <a:avLst/>
              <a:gdLst/>
              <a:ahLst/>
              <a:cxnLst/>
              <a:rect l="l" t="t" r="r" b="b"/>
              <a:pathLst>
                <a:path w="12800" h="26032" extrusionOk="0">
                  <a:moveTo>
                    <a:pt x="23" y="1"/>
                  </a:moveTo>
                  <a:cubicBezTo>
                    <a:pt x="0" y="1"/>
                    <a:pt x="12" y="42"/>
                    <a:pt x="61" y="89"/>
                  </a:cubicBezTo>
                  <a:cubicBezTo>
                    <a:pt x="469" y="484"/>
                    <a:pt x="884" y="867"/>
                    <a:pt x="1317" y="1248"/>
                  </a:cubicBezTo>
                  <a:cubicBezTo>
                    <a:pt x="1746" y="1632"/>
                    <a:pt x="2192" y="2018"/>
                    <a:pt x="2608" y="2443"/>
                  </a:cubicBezTo>
                  <a:cubicBezTo>
                    <a:pt x="3456" y="3303"/>
                    <a:pt x="4249" y="4257"/>
                    <a:pt x="4979" y="5247"/>
                  </a:cubicBezTo>
                  <a:cubicBezTo>
                    <a:pt x="5731" y="6272"/>
                    <a:pt x="6434" y="7333"/>
                    <a:pt x="7089" y="8383"/>
                  </a:cubicBezTo>
                  <a:cubicBezTo>
                    <a:pt x="7748" y="9436"/>
                    <a:pt x="8372" y="10504"/>
                    <a:pt x="8958" y="11586"/>
                  </a:cubicBezTo>
                  <a:cubicBezTo>
                    <a:pt x="10162" y="13798"/>
                    <a:pt x="11032" y="16161"/>
                    <a:pt x="11552" y="18639"/>
                  </a:cubicBezTo>
                  <a:cubicBezTo>
                    <a:pt x="12076" y="21089"/>
                    <a:pt x="12194" y="23559"/>
                    <a:pt x="12678" y="25944"/>
                  </a:cubicBezTo>
                  <a:cubicBezTo>
                    <a:pt x="12689" y="25998"/>
                    <a:pt x="12729" y="26032"/>
                    <a:pt x="12760" y="26032"/>
                  </a:cubicBezTo>
                  <a:cubicBezTo>
                    <a:pt x="12782" y="26032"/>
                    <a:pt x="12800" y="26013"/>
                    <a:pt x="12796" y="25970"/>
                  </a:cubicBezTo>
                  <a:cubicBezTo>
                    <a:pt x="12693" y="24803"/>
                    <a:pt x="12596" y="23559"/>
                    <a:pt x="12443" y="22312"/>
                  </a:cubicBezTo>
                  <a:cubicBezTo>
                    <a:pt x="12294" y="21065"/>
                    <a:pt x="12091" y="19814"/>
                    <a:pt x="11840" y="18608"/>
                  </a:cubicBezTo>
                  <a:cubicBezTo>
                    <a:pt x="11329" y="16092"/>
                    <a:pt x="10447" y="13715"/>
                    <a:pt x="9241" y="11469"/>
                  </a:cubicBezTo>
                  <a:cubicBezTo>
                    <a:pt x="8664" y="10391"/>
                    <a:pt x="8047" y="9328"/>
                    <a:pt x="7392" y="8282"/>
                  </a:cubicBezTo>
                  <a:cubicBezTo>
                    <a:pt x="6739" y="7239"/>
                    <a:pt x="6032" y="6184"/>
                    <a:pt x="5270" y="5163"/>
                  </a:cubicBezTo>
                  <a:cubicBezTo>
                    <a:pt x="4494" y="4134"/>
                    <a:pt x="3647" y="3142"/>
                    <a:pt x="2732" y="2256"/>
                  </a:cubicBezTo>
                  <a:cubicBezTo>
                    <a:pt x="2321" y="1846"/>
                    <a:pt x="1849" y="1412"/>
                    <a:pt x="1388" y="1014"/>
                  </a:cubicBezTo>
                  <a:cubicBezTo>
                    <a:pt x="916" y="626"/>
                    <a:pt x="457" y="272"/>
                    <a:pt x="56" y="15"/>
                  </a:cubicBezTo>
                  <a:cubicBezTo>
                    <a:pt x="41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6588351" y="1842945"/>
              <a:ext cx="352891" cy="340086"/>
            </a:xfrm>
            <a:custGeom>
              <a:avLst/>
              <a:gdLst/>
              <a:ahLst/>
              <a:cxnLst/>
              <a:rect l="l" t="t" r="r" b="b"/>
              <a:pathLst>
                <a:path w="11492" h="11075" extrusionOk="0">
                  <a:moveTo>
                    <a:pt x="27" y="0"/>
                  </a:moveTo>
                  <a:cubicBezTo>
                    <a:pt x="1" y="0"/>
                    <a:pt x="28" y="55"/>
                    <a:pt x="63" y="84"/>
                  </a:cubicBezTo>
                  <a:cubicBezTo>
                    <a:pt x="493" y="427"/>
                    <a:pt x="942" y="727"/>
                    <a:pt x="1432" y="1015"/>
                  </a:cubicBezTo>
                  <a:cubicBezTo>
                    <a:pt x="1913" y="1307"/>
                    <a:pt x="2434" y="1590"/>
                    <a:pt x="2936" y="1931"/>
                  </a:cubicBezTo>
                  <a:cubicBezTo>
                    <a:pt x="4032" y="2665"/>
                    <a:pt x="5149" y="3544"/>
                    <a:pt x="6160" y="4511"/>
                  </a:cubicBezTo>
                  <a:cubicBezTo>
                    <a:pt x="7238" y="5533"/>
                    <a:pt x="8136" y="6622"/>
                    <a:pt x="8953" y="7700"/>
                  </a:cubicBezTo>
                  <a:cubicBezTo>
                    <a:pt x="9773" y="8788"/>
                    <a:pt x="10517" y="9918"/>
                    <a:pt x="11285" y="11036"/>
                  </a:cubicBezTo>
                  <a:cubicBezTo>
                    <a:pt x="11304" y="11063"/>
                    <a:pt x="11330" y="11074"/>
                    <a:pt x="11357" y="11074"/>
                  </a:cubicBezTo>
                  <a:cubicBezTo>
                    <a:pt x="11423" y="11074"/>
                    <a:pt x="11492" y="11006"/>
                    <a:pt x="11460" y="10934"/>
                  </a:cubicBezTo>
                  <a:cubicBezTo>
                    <a:pt x="10887" y="9670"/>
                    <a:pt x="10086" y="8461"/>
                    <a:pt x="9154" y="7326"/>
                  </a:cubicBezTo>
                  <a:cubicBezTo>
                    <a:pt x="8225" y="6202"/>
                    <a:pt x="7143" y="5080"/>
                    <a:pt x="6017" y="4055"/>
                  </a:cubicBezTo>
                  <a:cubicBezTo>
                    <a:pt x="5016" y="3147"/>
                    <a:pt x="3943" y="2299"/>
                    <a:pt x="2875" y="1591"/>
                  </a:cubicBezTo>
                  <a:cubicBezTo>
                    <a:pt x="1925" y="950"/>
                    <a:pt x="720" y="212"/>
                    <a:pt x="35" y="2"/>
                  </a:cubicBezTo>
                  <a:cubicBezTo>
                    <a:pt x="32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580275" y="1839936"/>
              <a:ext cx="271976" cy="640743"/>
            </a:xfrm>
            <a:custGeom>
              <a:avLst/>
              <a:gdLst/>
              <a:ahLst/>
              <a:cxnLst/>
              <a:rect l="l" t="t" r="r" b="b"/>
              <a:pathLst>
                <a:path w="8857" h="20866" extrusionOk="0">
                  <a:moveTo>
                    <a:pt x="10" y="1"/>
                  </a:moveTo>
                  <a:cubicBezTo>
                    <a:pt x="3" y="1"/>
                    <a:pt x="1" y="11"/>
                    <a:pt x="10" y="27"/>
                  </a:cubicBezTo>
                  <a:cubicBezTo>
                    <a:pt x="477" y="781"/>
                    <a:pt x="837" y="1627"/>
                    <a:pt x="1134" y="2502"/>
                  </a:cubicBezTo>
                  <a:cubicBezTo>
                    <a:pt x="1433" y="3377"/>
                    <a:pt x="1674" y="4282"/>
                    <a:pt x="1905" y="5195"/>
                  </a:cubicBezTo>
                  <a:cubicBezTo>
                    <a:pt x="2358" y="7017"/>
                    <a:pt x="2803" y="8888"/>
                    <a:pt x="3398" y="10681"/>
                  </a:cubicBezTo>
                  <a:cubicBezTo>
                    <a:pt x="3980" y="12473"/>
                    <a:pt x="4689" y="14271"/>
                    <a:pt x="5571" y="15987"/>
                  </a:cubicBezTo>
                  <a:cubicBezTo>
                    <a:pt x="6448" y="17705"/>
                    <a:pt x="7511" y="19335"/>
                    <a:pt x="8689" y="20834"/>
                  </a:cubicBezTo>
                  <a:cubicBezTo>
                    <a:pt x="8706" y="20856"/>
                    <a:pt x="8730" y="20866"/>
                    <a:pt x="8753" y="20866"/>
                  </a:cubicBezTo>
                  <a:cubicBezTo>
                    <a:pt x="8806" y="20866"/>
                    <a:pt x="8856" y="20814"/>
                    <a:pt x="8822" y="20754"/>
                  </a:cubicBezTo>
                  <a:cubicBezTo>
                    <a:pt x="7876" y="19082"/>
                    <a:pt x="6926" y="17433"/>
                    <a:pt x="6073" y="15742"/>
                  </a:cubicBezTo>
                  <a:cubicBezTo>
                    <a:pt x="5216" y="14051"/>
                    <a:pt x="4460" y="12317"/>
                    <a:pt x="3870" y="10486"/>
                  </a:cubicBezTo>
                  <a:cubicBezTo>
                    <a:pt x="3266" y="8640"/>
                    <a:pt x="2817" y="6787"/>
                    <a:pt x="2298" y="4973"/>
                  </a:cubicBezTo>
                  <a:cubicBezTo>
                    <a:pt x="1798" y="3227"/>
                    <a:pt x="1164" y="1490"/>
                    <a:pt x="33" y="18"/>
                  </a:cubicBezTo>
                  <a:cubicBezTo>
                    <a:pt x="24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669019" y="1585739"/>
              <a:ext cx="664787" cy="781721"/>
            </a:xfrm>
            <a:custGeom>
              <a:avLst/>
              <a:gdLst/>
              <a:ahLst/>
              <a:cxnLst/>
              <a:rect l="l" t="t" r="r" b="b"/>
              <a:pathLst>
                <a:path w="21649" h="25457" extrusionOk="0">
                  <a:moveTo>
                    <a:pt x="1" y="1"/>
                  </a:moveTo>
                  <a:cubicBezTo>
                    <a:pt x="418" y="520"/>
                    <a:pt x="882" y="1180"/>
                    <a:pt x="1352" y="1916"/>
                  </a:cubicBezTo>
                  <a:cubicBezTo>
                    <a:pt x="1583" y="2290"/>
                    <a:pt x="1817" y="2681"/>
                    <a:pt x="2051" y="3080"/>
                  </a:cubicBezTo>
                  <a:cubicBezTo>
                    <a:pt x="2169" y="3283"/>
                    <a:pt x="2286" y="3485"/>
                    <a:pt x="2402" y="3683"/>
                  </a:cubicBezTo>
                  <a:cubicBezTo>
                    <a:pt x="2516" y="3892"/>
                    <a:pt x="2628" y="4100"/>
                    <a:pt x="2740" y="4304"/>
                  </a:cubicBezTo>
                  <a:cubicBezTo>
                    <a:pt x="4002" y="6618"/>
                    <a:pt x="5165" y="9118"/>
                    <a:pt x="6535" y="11400"/>
                  </a:cubicBezTo>
                  <a:cubicBezTo>
                    <a:pt x="7903" y="13693"/>
                    <a:pt x="9499" y="15769"/>
                    <a:pt x="11464" y="17591"/>
                  </a:cubicBezTo>
                  <a:cubicBezTo>
                    <a:pt x="11880" y="17988"/>
                    <a:pt x="12318" y="18369"/>
                    <a:pt x="12775" y="18735"/>
                  </a:cubicBezTo>
                  <a:cubicBezTo>
                    <a:pt x="13222" y="19108"/>
                    <a:pt x="13680" y="19471"/>
                    <a:pt x="14153" y="19819"/>
                  </a:cubicBezTo>
                  <a:cubicBezTo>
                    <a:pt x="14393" y="19992"/>
                    <a:pt x="14630" y="20165"/>
                    <a:pt x="14861" y="20340"/>
                  </a:cubicBezTo>
                  <a:cubicBezTo>
                    <a:pt x="15099" y="20510"/>
                    <a:pt x="15332" y="20683"/>
                    <a:pt x="15574" y="20849"/>
                  </a:cubicBezTo>
                  <a:cubicBezTo>
                    <a:pt x="15812" y="21016"/>
                    <a:pt x="16051" y="21182"/>
                    <a:pt x="16292" y="21343"/>
                  </a:cubicBezTo>
                  <a:cubicBezTo>
                    <a:pt x="16523" y="21505"/>
                    <a:pt x="16757" y="21668"/>
                    <a:pt x="16993" y="21835"/>
                  </a:cubicBezTo>
                  <a:cubicBezTo>
                    <a:pt x="18875" y="23113"/>
                    <a:pt x="20592" y="24336"/>
                    <a:pt x="21648" y="25457"/>
                  </a:cubicBezTo>
                  <a:cubicBezTo>
                    <a:pt x="21086" y="23457"/>
                    <a:pt x="21087" y="20848"/>
                    <a:pt x="20496" y="17912"/>
                  </a:cubicBezTo>
                  <a:cubicBezTo>
                    <a:pt x="19974" y="15227"/>
                    <a:pt x="18900" y="12463"/>
                    <a:pt x="17164" y="10138"/>
                  </a:cubicBezTo>
                  <a:cubicBezTo>
                    <a:pt x="15449" y="7799"/>
                    <a:pt x="13119" y="5900"/>
                    <a:pt x="10621" y="4546"/>
                  </a:cubicBezTo>
                  <a:cubicBezTo>
                    <a:pt x="8734" y="3524"/>
                    <a:pt x="6807" y="2743"/>
                    <a:pt x="4967" y="2077"/>
                  </a:cubicBezTo>
                  <a:cubicBezTo>
                    <a:pt x="4061" y="1727"/>
                    <a:pt x="3159" y="1425"/>
                    <a:pt x="2331" y="1084"/>
                  </a:cubicBezTo>
                  <a:cubicBezTo>
                    <a:pt x="1498" y="746"/>
                    <a:pt x="700" y="41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669326" y="1585309"/>
              <a:ext cx="664695" cy="782059"/>
            </a:xfrm>
            <a:custGeom>
              <a:avLst/>
              <a:gdLst/>
              <a:ahLst/>
              <a:cxnLst/>
              <a:rect l="l" t="t" r="r" b="b"/>
              <a:pathLst>
                <a:path w="21646" h="25468" extrusionOk="0">
                  <a:moveTo>
                    <a:pt x="0" y="1"/>
                  </a:moveTo>
                  <a:cubicBezTo>
                    <a:pt x="448" y="481"/>
                    <a:pt x="962" y="1081"/>
                    <a:pt x="1493" y="1748"/>
                  </a:cubicBezTo>
                  <a:cubicBezTo>
                    <a:pt x="1759" y="2101"/>
                    <a:pt x="2025" y="2453"/>
                    <a:pt x="2290" y="2803"/>
                  </a:cubicBezTo>
                  <a:cubicBezTo>
                    <a:pt x="2426" y="2986"/>
                    <a:pt x="2560" y="3168"/>
                    <a:pt x="2695" y="3349"/>
                  </a:cubicBezTo>
                  <a:cubicBezTo>
                    <a:pt x="2827" y="3539"/>
                    <a:pt x="2959" y="3726"/>
                    <a:pt x="3089" y="3914"/>
                  </a:cubicBezTo>
                  <a:cubicBezTo>
                    <a:pt x="4562" y="6014"/>
                    <a:pt x="5982" y="8306"/>
                    <a:pt x="7521" y="10502"/>
                  </a:cubicBezTo>
                  <a:cubicBezTo>
                    <a:pt x="9058" y="12703"/>
                    <a:pt x="10729" y="14808"/>
                    <a:pt x="12602" y="16760"/>
                  </a:cubicBezTo>
                  <a:cubicBezTo>
                    <a:pt x="14212" y="18440"/>
                    <a:pt x="15968" y="20015"/>
                    <a:pt x="17607" y="21469"/>
                  </a:cubicBezTo>
                  <a:cubicBezTo>
                    <a:pt x="19250" y="22918"/>
                    <a:pt x="20704" y="24288"/>
                    <a:pt x="21646" y="25468"/>
                  </a:cubicBezTo>
                  <a:lnTo>
                    <a:pt x="21604" y="25353"/>
                  </a:lnTo>
                  <a:cubicBezTo>
                    <a:pt x="19005" y="20422"/>
                    <a:pt x="15819" y="15801"/>
                    <a:pt x="12192" y="11557"/>
                  </a:cubicBezTo>
                  <a:cubicBezTo>
                    <a:pt x="8564" y="7313"/>
                    <a:pt x="4483" y="3449"/>
                    <a:pt x="48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669695" y="1584879"/>
              <a:ext cx="663528" cy="782888"/>
            </a:xfrm>
            <a:custGeom>
              <a:avLst/>
              <a:gdLst/>
              <a:ahLst/>
              <a:cxnLst/>
              <a:rect l="l" t="t" r="r" b="b"/>
              <a:pathLst>
                <a:path w="21608" h="25495" extrusionOk="0">
                  <a:moveTo>
                    <a:pt x="1" y="0"/>
                  </a:moveTo>
                  <a:lnTo>
                    <a:pt x="39" y="40"/>
                  </a:lnTo>
                  <a:cubicBezTo>
                    <a:pt x="4483" y="3451"/>
                    <a:pt x="8545" y="7338"/>
                    <a:pt x="12137" y="11607"/>
                  </a:cubicBezTo>
                  <a:cubicBezTo>
                    <a:pt x="13933" y="13742"/>
                    <a:pt x="15614" y="15969"/>
                    <a:pt x="17176" y="18274"/>
                  </a:cubicBezTo>
                  <a:cubicBezTo>
                    <a:pt x="18740" y="20580"/>
                    <a:pt x="20181" y="22963"/>
                    <a:pt x="21525" y="25401"/>
                  </a:cubicBezTo>
                  <a:lnTo>
                    <a:pt x="21607" y="25494"/>
                  </a:lnTo>
                  <a:cubicBezTo>
                    <a:pt x="21220" y="24037"/>
                    <a:pt x="21075" y="21940"/>
                    <a:pt x="20635" y="19642"/>
                  </a:cubicBezTo>
                  <a:cubicBezTo>
                    <a:pt x="20212" y="17341"/>
                    <a:pt x="19504" y="14832"/>
                    <a:pt x="18272" y="12596"/>
                  </a:cubicBezTo>
                  <a:cubicBezTo>
                    <a:pt x="16859" y="9987"/>
                    <a:pt x="14814" y="7748"/>
                    <a:pt x="12424" y="6010"/>
                  </a:cubicBezTo>
                  <a:cubicBezTo>
                    <a:pt x="11828" y="5574"/>
                    <a:pt x="11205" y="5173"/>
                    <a:pt x="10582" y="4788"/>
                  </a:cubicBezTo>
                  <a:cubicBezTo>
                    <a:pt x="9958" y="4403"/>
                    <a:pt x="9304" y="4063"/>
                    <a:pt x="8666" y="3724"/>
                  </a:cubicBezTo>
                  <a:cubicBezTo>
                    <a:pt x="7372" y="3068"/>
                    <a:pt x="6067" y="2497"/>
                    <a:pt x="4803" y="1980"/>
                  </a:cubicBezTo>
                  <a:cubicBezTo>
                    <a:pt x="3912" y="1594"/>
                    <a:pt x="2989" y="1265"/>
                    <a:pt x="2174" y="922"/>
                  </a:cubicBezTo>
                  <a:cubicBezTo>
                    <a:pt x="1345" y="596"/>
                    <a:pt x="592" y="2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681701" y="1594368"/>
              <a:ext cx="307" cy="246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2"/>
                    <a:pt x="4" y="5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6"/>
                    <a:pt x="6" y="3"/>
                  </a:cubicBezTo>
                  <a:cubicBezTo>
                    <a:pt x="4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676604" y="1591359"/>
              <a:ext cx="616177" cy="685576"/>
            </a:xfrm>
            <a:custGeom>
              <a:avLst/>
              <a:gdLst/>
              <a:ahLst/>
              <a:cxnLst/>
              <a:rect l="l" t="t" r="r" b="b"/>
              <a:pathLst>
                <a:path w="20066" h="22326" extrusionOk="0">
                  <a:moveTo>
                    <a:pt x="18" y="0"/>
                  </a:moveTo>
                  <a:cubicBezTo>
                    <a:pt x="0" y="0"/>
                    <a:pt x="25" y="35"/>
                    <a:pt x="80" y="76"/>
                  </a:cubicBezTo>
                  <a:cubicBezTo>
                    <a:pt x="556" y="425"/>
                    <a:pt x="1048" y="738"/>
                    <a:pt x="1552" y="1037"/>
                  </a:cubicBezTo>
                  <a:cubicBezTo>
                    <a:pt x="2048" y="1346"/>
                    <a:pt x="2560" y="1637"/>
                    <a:pt x="3071" y="1946"/>
                  </a:cubicBezTo>
                  <a:cubicBezTo>
                    <a:pt x="4096" y="2586"/>
                    <a:pt x="5141" y="3249"/>
                    <a:pt x="6146" y="3975"/>
                  </a:cubicBezTo>
                  <a:cubicBezTo>
                    <a:pt x="8242" y="5462"/>
                    <a:pt x="10268" y="7128"/>
                    <a:pt x="12107" y="8964"/>
                  </a:cubicBezTo>
                  <a:cubicBezTo>
                    <a:pt x="13996" y="10837"/>
                    <a:pt x="15614" y="12981"/>
                    <a:pt x="16883" y="15298"/>
                  </a:cubicBezTo>
                  <a:cubicBezTo>
                    <a:pt x="18146" y="17591"/>
                    <a:pt x="18990" y="19942"/>
                    <a:pt x="19959" y="22238"/>
                  </a:cubicBezTo>
                  <a:cubicBezTo>
                    <a:pt x="19982" y="22291"/>
                    <a:pt x="20021" y="22325"/>
                    <a:pt x="20043" y="22325"/>
                  </a:cubicBezTo>
                  <a:cubicBezTo>
                    <a:pt x="20058" y="22325"/>
                    <a:pt x="20065" y="22308"/>
                    <a:pt x="20052" y="22267"/>
                  </a:cubicBezTo>
                  <a:cubicBezTo>
                    <a:pt x="19956" y="21978"/>
                    <a:pt x="19861" y="21694"/>
                    <a:pt x="19767" y="21411"/>
                  </a:cubicBezTo>
                  <a:cubicBezTo>
                    <a:pt x="19661" y="21119"/>
                    <a:pt x="19556" y="20829"/>
                    <a:pt x="19451" y="20541"/>
                  </a:cubicBezTo>
                  <a:cubicBezTo>
                    <a:pt x="19234" y="19957"/>
                    <a:pt x="19018" y="19354"/>
                    <a:pt x="18761" y="18766"/>
                  </a:cubicBezTo>
                  <a:cubicBezTo>
                    <a:pt x="18507" y="18176"/>
                    <a:pt x="18258" y="17572"/>
                    <a:pt x="17969" y="16991"/>
                  </a:cubicBezTo>
                  <a:cubicBezTo>
                    <a:pt x="17681" y="16410"/>
                    <a:pt x="17394" y="15826"/>
                    <a:pt x="17084" y="15261"/>
                  </a:cubicBezTo>
                  <a:cubicBezTo>
                    <a:pt x="15808" y="12902"/>
                    <a:pt x="14169" y="10740"/>
                    <a:pt x="12261" y="8831"/>
                  </a:cubicBezTo>
                  <a:cubicBezTo>
                    <a:pt x="10436" y="6996"/>
                    <a:pt x="8418" y="5331"/>
                    <a:pt x="6315" y="3862"/>
                  </a:cubicBezTo>
                  <a:cubicBezTo>
                    <a:pt x="5261" y="3113"/>
                    <a:pt x="4164" y="2431"/>
                    <a:pt x="3085" y="1780"/>
                  </a:cubicBezTo>
                  <a:cubicBezTo>
                    <a:pt x="2596" y="1489"/>
                    <a:pt x="2064" y="1170"/>
                    <a:pt x="1518" y="844"/>
                  </a:cubicBezTo>
                  <a:cubicBezTo>
                    <a:pt x="1046" y="576"/>
                    <a:pt x="565" y="304"/>
                    <a:pt x="51" y="14"/>
                  </a:cubicBezTo>
                  <a:cubicBezTo>
                    <a:pt x="35" y="4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693278" y="1602137"/>
              <a:ext cx="420693" cy="253583"/>
            </a:xfrm>
            <a:custGeom>
              <a:avLst/>
              <a:gdLst/>
              <a:ahLst/>
              <a:cxnLst/>
              <a:rect l="l" t="t" r="r" b="b"/>
              <a:pathLst>
                <a:path w="13700" h="8258" extrusionOk="0">
                  <a:moveTo>
                    <a:pt x="21" y="0"/>
                  </a:moveTo>
                  <a:cubicBezTo>
                    <a:pt x="1" y="0"/>
                    <a:pt x="43" y="45"/>
                    <a:pt x="83" y="70"/>
                  </a:cubicBezTo>
                  <a:cubicBezTo>
                    <a:pt x="1048" y="648"/>
                    <a:pt x="2031" y="1000"/>
                    <a:pt x="3102" y="1424"/>
                  </a:cubicBezTo>
                  <a:cubicBezTo>
                    <a:pt x="3669" y="1672"/>
                    <a:pt x="4256" y="1929"/>
                    <a:pt x="4855" y="2200"/>
                  </a:cubicBezTo>
                  <a:cubicBezTo>
                    <a:pt x="5452" y="2472"/>
                    <a:pt x="6043" y="2779"/>
                    <a:pt x="6645" y="3096"/>
                  </a:cubicBezTo>
                  <a:cubicBezTo>
                    <a:pt x="7904" y="3773"/>
                    <a:pt x="9105" y="4565"/>
                    <a:pt x="10247" y="5438"/>
                  </a:cubicBezTo>
                  <a:cubicBezTo>
                    <a:pt x="10827" y="5866"/>
                    <a:pt x="11374" y="6333"/>
                    <a:pt x="11927" y="6796"/>
                  </a:cubicBezTo>
                  <a:cubicBezTo>
                    <a:pt x="12486" y="7257"/>
                    <a:pt x="13017" y="7746"/>
                    <a:pt x="13557" y="8228"/>
                  </a:cubicBezTo>
                  <a:cubicBezTo>
                    <a:pt x="13581" y="8249"/>
                    <a:pt x="13603" y="8258"/>
                    <a:pt x="13622" y="8258"/>
                  </a:cubicBezTo>
                  <a:cubicBezTo>
                    <a:pt x="13676" y="8258"/>
                    <a:pt x="13700" y="8186"/>
                    <a:pt x="13640" y="8120"/>
                  </a:cubicBezTo>
                  <a:cubicBezTo>
                    <a:pt x="13138" y="7560"/>
                    <a:pt x="12602" y="7016"/>
                    <a:pt x="12018" y="6515"/>
                  </a:cubicBezTo>
                  <a:cubicBezTo>
                    <a:pt x="11728" y="6262"/>
                    <a:pt x="11434" y="6013"/>
                    <a:pt x="11134" y="5772"/>
                  </a:cubicBezTo>
                  <a:cubicBezTo>
                    <a:pt x="10833" y="5531"/>
                    <a:pt x="10517" y="5305"/>
                    <a:pt x="10205" y="5080"/>
                  </a:cubicBezTo>
                  <a:cubicBezTo>
                    <a:pt x="9891" y="4856"/>
                    <a:pt x="9572" y="4639"/>
                    <a:pt x="9254" y="4426"/>
                  </a:cubicBezTo>
                  <a:cubicBezTo>
                    <a:pt x="8932" y="4217"/>
                    <a:pt x="8602" y="4021"/>
                    <a:pt x="8278" y="3825"/>
                  </a:cubicBezTo>
                  <a:cubicBezTo>
                    <a:pt x="7950" y="3632"/>
                    <a:pt x="7627" y="3442"/>
                    <a:pt x="7302" y="3259"/>
                  </a:cubicBezTo>
                  <a:cubicBezTo>
                    <a:pt x="6975" y="3080"/>
                    <a:pt x="6644" y="2911"/>
                    <a:pt x="6321" y="2743"/>
                  </a:cubicBezTo>
                  <a:cubicBezTo>
                    <a:pt x="5181" y="2144"/>
                    <a:pt x="4007" y="1633"/>
                    <a:pt x="2909" y="1159"/>
                  </a:cubicBezTo>
                  <a:cubicBezTo>
                    <a:pt x="2442" y="961"/>
                    <a:pt x="1906" y="733"/>
                    <a:pt x="1344" y="494"/>
                  </a:cubicBezTo>
                  <a:cubicBezTo>
                    <a:pt x="830" y="280"/>
                    <a:pt x="354" y="100"/>
                    <a:pt x="29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6685448" y="1599496"/>
              <a:ext cx="479805" cy="536122"/>
            </a:xfrm>
            <a:custGeom>
              <a:avLst/>
              <a:gdLst/>
              <a:ahLst/>
              <a:cxnLst/>
              <a:rect l="l" t="t" r="r" b="b"/>
              <a:pathLst>
                <a:path w="15625" h="17459" extrusionOk="0">
                  <a:moveTo>
                    <a:pt x="7" y="1"/>
                  </a:moveTo>
                  <a:cubicBezTo>
                    <a:pt x="0" y="1"/>
                    <a:pt x="3" y="10"/>
                    <a:pt x="16" y="22"/>
                  </a:cubicBezTo>
                  <a:cubicBezTo>
                    <a:pt x="343" y="343"/>
                    <a:pt x="671" y="676"/>
                    <a:pt x="999" y="1016"/>
                  </a:cubicBezTo>
                  <a:cubicBezTo>
                    <a:pt x="1322" y="1375"/>
                    <a:pt x="1643" y="1731"/>
                    <a:pt x="1963" y="2085"/>
                  </a:cubicBezTo>
                  <a:cubicBezTo>
                    <a:pt x="2288" y="2443"/>
                    <a:pt x="2607" y="2814"/>
                    <a:pt x="2925" y="3191"/>
                  </a:cubicBezTo>
                  <a:cubicBezTo>
                    <a:pt x="3247" y="3567"/>
                    <a:pt x="3568" y="3942"/>
                    <a:pt x="3888" y="4315"/>
                  </a:cubicBezTo>
                  <a:cubicBezTo>
                    <a:pt x="5160" y="5832"/>
                    <a:pt x="6442" y="7349"/>
                    <a:pt x="7681" y="8796"/>
                  </a:cubicBezTo>
                  <a:cubicBezTo>
                    <a:pt x="7991" y="9160"/>
                    <a:pt x="8303" y="9528"/>
                    <a:pt x="8616" y="9897"/>
                  </a:cubicBezTo>
                  <a:cubicBezTo>
                    <a:pt x="8932" y="10261"/>
                    <a:pt x="9253" y="10626"/>
                    <a:pt x="9565" y="11000"/>
                  </a:cubicBezTo>
                  <a:cubicBezTo>
                    <a:pt x="9881" y="11369"/>
                    <a:pt x="10205" y="11736"/>
                    <a:pt x="10531" y="12100"/>
                  </a:cubicBezTo>
                  <a:cubicBezTo>
                    <a:pt x="10850" y="12470"/>
                    <a:pt x="11173" y="12837"/>
                    <a:pt x="11503" y="13199"/>
                  </a:cubicBezTo>
                  <a:cubicBezTo>
                    <a:pt x="12806" y="14658"/>
                    <a:pt x="14167" y="16068"/>
                    <a:pt x="15508" y="17430"/>
                  </a:cubicBezTo>
                  <a:cubicBezTo>
                    <a:pt x="15528" y="17450"/>
                    <a:pt x="15548" y="17458"/>
                    <a:pt x="15564" y="17458"/>
                  </a:cubicBezTo>
                  <a:cubicBezTo>
                    <a:pt x="15604" y="17458"/>
                    <a:pt x="15625" y="17409"/>
                    <a:pt x="15580" y="17353"/>
                  </a:cubicBezTo>
                  <a:cubicBezTo>
                    <a:pt x="14970" y="16586"/>
                    <a:pt x="14323" y="15853"/>
                    <a:pt x="13695" y="15114"/>
                  </a:cubicBezTo>
                  <a:cubicBezTo>
                    <a:pt x="13379" y="14746"/>
                    <a:pt x="13050" y="14389"/>
                    <a:pt x="12732" y="14024"/>
                  </a:cubicBezTo>
                  <a:cubicBezTo>
                    <a:pt x="12414" y="13660"/>
                    <a:pt x="12097" y="13296"/>
                    <a:pt x="11769" y="12940"/>
                  </a:cubicBezTo>
                  <a:cubicBezTo>
                    <a:pt x="11126" y="12218"/>
                    <a:pt x="10485" y="11497"/>
                    <a:pt x="9841" y="10774"/>
                  </a:cubicBezTo>
                  <a:cubicBezTo>
                    <a:pt x="9527" y="10406"/>
                    <a:pt x="9204" y="10044"/>
                    <a:pt x="8882" y="9679"/>
                  </a:cubicBezTo>
                  <a:cubicBezTo>
                    <a:pt x="8566" y="9309"/>
                    <a:pt x="8249" y="8938"/>
                    <a:pt x="7931" y="8565"/>
                  </a:cubicBezTo>
                  <a:cubicBezTo>
                    <a:pt x="6652" y="7065"/>
                    <a:pt x="5371" y="5564"/>
                    <a:pt x="4070" y="4076"/>
                  </a:cubicBezTo>
                  <a:cubicBezTo>
                    <a:pt x="2797" y="2656"/>
                    <a:pt x="1507" y="1246"/>
                    <a:pt x="33" y="16"/>
                  </a:cubicBezTo>
                  <a:cubicBezTo>
                    <a:pt x="20" y="5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258132" y="1787457"/>
              <a:ext cx="352061" cy="257789"/>
            </a:xfrm>
            <a:custGeom>
              <a:avLst/>
              <a:gdLst/>
              <a:ahLst/>
              <a:cxnLst/>
              <a:rect l="l" t="t" r="r" b="b"/>
              <a:pathLst>
                <a:path w="11465" h="8395" extrusionOk="0">
                  <a:moveTo>
                    <a:pt x="11464" y="1"/>
                  </a:moveTo>
                  <a:cubicBezTo>
                    <a:pt x="11464" y="1"/>
                    <a:pt x="11400" y="17"/>
                    <a:pt x="11287" y="55"/>
                  </a:cubicBezTo>
                  <a:cubicBezTo>
                    <a:pt x="11231" y="75"/>
                    <a:pt x="11162" y="100"/>
                    <a:pt x="11080" y="129"/>
                  </a:cubicBezTo>
                  <a:cubicBezTo>
                    <a:pt x="10997" y="157"/>
                    <a:pt x="10905" y="186"/>
                    <a:pt x="10806" y="218"/>
                  </a:cubicBezTo>
                  <a:cubicBezTo>
                    <a:pt x="10610" y="281"/>
                    <a:pt x="10372" y="357"/>
                    <a:pt x="10098" y="444"/>
                  </a:cubicBezTo>
                  <a:cubicBezTo>
                    <a:pt x="9835" y="524"/>
                    <a:pt x="9536" y="614"/>
                    <a:pt x="9212" y="712"/>
                  </a:cubicBezTo>
                  <a:cubicBezTo>
                    <a:pt x="8572" y="906"/>
                    <a:pt x="7816" y="1110"/>
                    <a:pt x="7006" y="1406"/>
                  </a:cubicBezTo>
                  <a:cubicBezTo>
                    <a:pt x="6601" y="1554"/>
                    <a:pt x="6182" y="1722"/>
                    <a:pt x="5756" y="1928"/>
                  </a:cubicBezTo>
                  <a:cubicBezTo>
                    <a:pt x="5512" y="2048"/>
                    <a:pt x="5353" y="2118"/>
                    <a:pt x="5128" y="2242"/>
                  </a:cubicBezTo>
                  <a:cubicBezTo>
                    <a:pt x="4910" y="2360"/>
                    <a:pt x="4691" y="2485"/>
                    <a:pt x="4492" y="2609"/>
                  </a:cubicBezTo>
                  <a:cubicBezTo>
                    <a:pt x="4084" y="2860"/>
                    <a:pt x="3703" y="3137"/>
                    <a:pt x="3337" y="3425"/>
                  </a:cubicBezTo>
                  <a:cubicBezTo>
                    <a:pt x="2970" y="3710"/>
                    <a:pt x="2629" y="4014"/>
                    <a:pt x="2324" y="4327"/>
                  </a:cubicBezTo>
                  <a:cubicBezTo>
                    <a:pt x="2015" y="4637"/>
                    <a:pt x="1748" y="4962"/>
                    <a:pt x="1499" y="5275"/>
                  </a:cubicBezTo>
                  <a:cubicBezTo>
                    <a:pt x="1252" y="5590"/>
                    <a:pt x="1043" y="5904"/>
                    <a:pt x="866" y="6204"/>
                  </a:cubicBezTo>
                  <a:cubicBezTo>
                    <a:pt x="519" y="6809"/>
                    <a:pt x="289" y="7350"/>
                    <a:pt x="162" y="7747"/>
                  </a:cubicBezTo>
                  <a:cubicBezTo>
                    <a:pt x="94" y="7943"/>
                    <a:pt x="65" y="8113"/>
                    <a:pt x="35" y="8222"/>
                  </a:cubicBezTo>
                  <a:cubicBezTo>
                    <a:pt x="9" y="8332"/>
                    <a:pt x="1" y="8394"/>
                    <a:pt x="1" y="8394"/>
                  </a:cubicBezTo>
                  <a:cubicBezTo>
                    <a:pt x="1" y="8394"/>
                    <a:pt x="63" y="8376"/>
                    <a:pt x="171" y="8335"/>
                  </a:cubicBezTo>
                  <a:cubicBezTo>
                    <a:pt x="279" y="8292"/>
                    <a:pt x="441" y="8235"/>
                    <a:pt x="633" y="8154"/>
                  </a:cubicBezTo>
                  <a:cubicBezTo>
                    <a:pt x="829" y="8076"/>
                    <a:pt x="1053" y="7972"/>
                    <a:pt x="1312" y="7858"/>
                  </a:cubicBezTo>
                  <a:cubicBezTo>
                    <a:pt x="1566" y="7740"/>
                    <a:pt x="1852" y="7609"/>
                    <a:pt x="2145" y="7458"/>
                  </a:cubicBezTo>
                  <a:cubicBezTo>
                    <a:pt x="2434" y="7306"/>
                    <a:pt x="2748" y="7142"/>
                    <a:pt x="3080" y="6968"/>
                  </a:cubicBezTo>
                  <a:cubicBezTo>
                    <a:pt x="3403" y="6792"/>
                    <a:pt x="3743" y="6606"/>
                    <a:pt x="4095" y="6415"/>
                  </a:cubicBezTo>
                  <a:cubicBezTo>
                    <a:pt x="4768" y="6022"/>
                    <a:pt x="5481" y="5592"/>
                    <a:pt x="6204" y="5156"/>
                  </a:cubicBezTo>
                  <a:cubicBezTo>
                    <a:pt x="6565" y="4939"/>
                    <a:pt x="6912" y="4711"/>
                    <a:pt x="7260" y="4488"/>
                  </a:cubicBezTo>
                  <a:cubicBezTo>
                    <a:pt x="7608" y="4264"/>
                    <a:pt x="7969" y="4032"/>
                    <a:pt x="8322" y="3787"/>
                  </a:cubicBezTo>
                  <a:cubicBezTo>
                    <a:pt x="9033" y="3305"/>
                    <a:pt x="9679" y="2744"/>
                    <a:pt x="10196" y="2191"/>
                  </a:cubicBezTo>
                  <a:cubicBezTo>
                    <a:pt x="10452" y="1912"/>
                    <a:pt x="10674" y="1640"/>
                    <a:pt x="10841" y="1375"/>
                  </a:cubicBezTo>
                  <a:cubicBezTo>
                    <a:pt x="11012" y="1113"/>
                    <a:pt x="11140" y="874"/>
                    <a:pt x="11235" y="663"/>
                  </a:cubicBezTo>
                  <a:cubicBezTo>
                    <a:pt x="11335" y="457"/>
                    <a:pt x="11381" y="286"/>
                    <a:pt x="11417" y="174"/>
                  </a:cubicBezTo>
                  <a:cubicBezTo>
                    <a:pt x="11451" y="64"/>
                    <a:pt x="11464" y="1"/>
                    <a:pt x="1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398220" y="1215130"/>
              <a:ext cx="422535" cy="961820"/>
            </a:xfrm>
            <a:custGeom>
              <a:avLst/>
              <a:gdLst/>
              <a:ahLst/>
              <a:cxnLst/>
              <a:rect l="l" t="t" r="r" b="b"/>
              <a:pathLst>
                <a:path w="13760" h="31322" extrusionOk="0">
                  <a:moveTo>
                    <a:pt x="13645" y="1"/>
                  </a:moveTo>
                  <a:cubicBezTo>
                    <a:pt x="13604" y="1"/>
                    <a:pt x="13563" y="23"/>
                    <a:pt x="13545" y="73"/>
                  </a:cubicBezTo>
                  <a:cubicBezTo>
                    <a:pt x="11684" y="5261"/>
                    <a:pt x="10022" y="10571"/>
                    <a:pt x="7869" y="15636"/>
                  </a:cubicBezTo>
                  <a:cubicBezTo>
                    <a:pt x="7654" y="16146"/>
                    <a:pt x="7424" y="16649"/>
                    <a:pt x="7203" y="17156"/>
                  </a:cubicBezTo>
                  <a:cubicBezTo>
                    <a:pt x="6981" y="17664"/>
                    <a:pt x="6756" y="18170"/>
                    <a:pt x="6517" y="18669"/>
                  </a:cubicBezTo>
                  <a:cubicBezTo>
                    <a:pt x="6161" y="19423"/>
                    <a:pt x="5818" y="20183"/>
                    <a:pt x="5440" y="20926"/>
                  </a:cubicBezTo>
                  <a:cubicBezTo>
                    <a:pt x="5070" y="21673"/>
                    <a:pt x="4707" y="22424"/>
                    <a:pt x="4314" y="23159"/>
                  </a:cubicBezTo>
                  <a:cubicBezTo>
                    <a:pt x="2991" y="25718"/>
                    <a:pt x="1409" y="28208"/>
                    <a:pt x="141" y="30796"/>
                  </a:cubicBezTo>
                  <a:cubicBezTo>
                    <a:pt x="1" y="31074"/>
                    <a:pt x="206" y="31321"/>
                    <a:pt x="440" y="31321"/>
                  </a:cubicBezTo>
                  <a:cubicBezTo>
                    <a:pt x="540" y="31321"/>
                    <a:pt x="646" y="31276"/>
                    <a:pt x="732" y="31168"/>
                  </a:cubicBezTo>
                  <a:cubicBezTo>
                    <a:pt x="2467" y="28933"/>
                    <a:pt x="3787" y="26350"/>
                    <a:pt x="5096" y="23855"/>
                  </a:cubicBezTo>
                  <a:lnTo>
                    <a:pt x="5710" y="22678"/>
                  </a:lnTo>
                  <a:lnTo>
                    <a:pt x="6299" y="21487"/>
                  </a:lnTo>
                  <a:cubicBezTo>
                    <a:pt x="6699" y="20698"/>
                    <a:pt x="7066" y="19893"/>
                    <a:pt x="7440" y="19092"/>
                  </a:cubicBezTo>
                  <a:cubicBezTo>
                    <a:pt x="7680" y="18586"/>
                    <a:pt x="7905" y="18075"/>
                    <a:pt x="8128" y="17562"/>
                  </a:cubicBezTo>
                  <a:cubicBezTo>
                    <a:pt x="8351" y="17050"/>
                    <a:pt x="8581" y="16541"/>
                    <a:pt x="8799" y="16026"/>
                  </a:cubicBezTo>
                  <a:cubicBezTo>
                    <a:pt x="10964" y="10922"/>
                    <a:pt x="12892" y="5591"/>
                    <a:pt x="13748" y="121"/>
                  </a:cubicBezTo>
                  <a:cubicBezTo>
                    <a:pt x="13760" y="46"/>
                    <a:pt x="13703" y="1"/>
                    <a:pt x="136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252022" y="2089618"/>
              <a:ext cx="251525" cy="218269"/>
            </a:xfrm>
            <a:custGeom>
              <a:avLst/>
              <a:gdLst/>
              <a:ahLst/>
              <a:cxnLst/>
              <a:rect l="l" t="t" r="r" b="b"/>
              <a:pathLst>
                <a:path w="8191" h="7108" extrusionOk="0">
                  <a:moveTo>
                    <a:pt x="3201" y="1"/>
                  </a:moveTo>
                  <a:cubicBezTo>
                    <a:pt x="2717" y="1"/>
                    <a:pt x="2257" y="83"/>
                    <a:pt x="1845" y="238"/>
                  </a:cubicBezTo>
                  <a:cubicBezTo>
                    <a:pt x="1254" y="457"/>
                    <a:pt x="752" y="815"/>
                    <a:pt x="423" y="1303"/>
                  </a:cubicBezTo>
                  <a:cubicBezTo>
                    <a:pt x="258" y="1548"/>
                    <a:pt x="148" y="1813"/>
                    <a:pt x="85" y="2089"/>
                  </a:cubicBezTo>
                  <a:cubicBezTo>
                    <a:pt x="18" y="2362"/>
                    <a:pt x="0" y="2649"/>
                    <a:pt x="26" y="2940"/>
                  </a:cubicBezTo>
                  <a:cubicBezTo>
                    <a:pt x="75" y="3525"/>
                    <a:pt x="297" y="4132"/>
                    <a:pt x="642" y="4699"/>
                  </a:cubicBezTo>
                  <a:cubicBezTo>
                    <a:pt x="1334" y="5831"/>
                    <a:pt x="2524" y="6806"/>
                    <a:pt x="3884" y="7052"/>
                  </a:cubicBezTo>
                  <a:cubicBezTo>
                    <a:pt x="4088" y="7090"/>
                    <a:pt x="4286" y="7107"/>
                    <a:pt x="4476" y="7107"/>
                  </a:cubicBezTo>
                  <a:cubicBezTo>
                    <a:pt x="5156" y="7107"/>
                    <a:pt x="5746" y="6883"/>
                    <a:pt x="6204" y="6513"/>
                  </a:cubicBezTo>
                  <a:lnTo>
                    <a:pt x="6204" y="6513"/>
                  </a:lnTo>
                  <a:cubicBezTo>
                    <a:pt x="6281" y="6485"/>
                    <a:pt x="6355" y="6454"/>
                    <a:pt x="6428" y="6420"/>
                  </a:cubicBezTo>
                  <a:cubicBezTo>
                    <a:pt x="7190" y="6060"/>
                    <a:pt x="7723" y="5425"/>
                    <a:pt x="7957" y="4689"/>
                  </a:cubicBezTo>
                  <a:cubicBezTo>
                    <a:pt x="8191" y="3953"/>
                    <a:pt x="8096" y="3099"/>
                    <a:pt x="7639" y="2309"/>
                  </a:cubicBezTo>
                  <a:cubicBezTo>
                    <a:pt x="6903" y="1044"/>
                    <a:pt x="5239" y="253"/>
                    <a:pt x="3827" y="46"/>
                  </a:cubicBezTo>
                  <a:cubicBezTo>
                    <a:pt x="3616" y="16"/>
                    <a:pt x="3406" y="1"/>
                    <a:pt x="32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409582" y="2166694"/>
              <a:ext cx="6142" cy="5742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19" y="1"/>
                  </a:moveTo>
                  <a:cubicBezTo>
                    <a:pt x="105" y="1"/>
                    <a:pt x="92" y="6"/>
                    <a:pt x="84" y="20"/>
                  </a:cubicBezTo>
                  <a:lnTo>
                    <a:pt x="25" y="110"/>
                  </a:lnTo>
                  <a:cubicBezTo>
                    <a:pt x="1" y="146"/>
                    <a:pt x="44" y="187"/>
                    <a:pt x="82" y="187"/>
                  </a:cubicBezTo>
                  <a:cubicBezTo>
                    <a:pt x="96" y="187"/>
                    <a:pt x="109" y="181"/>
                    <a:pt x="117" y="168"/>
                  </a:cubicBezTo>
                  <a:lnTo>
                    <a:pt x="176" y="79"/>
                  </a:lnTo>
                  <a:cubicBezTo>
                    <a:pt x="199" y="42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335300" y="2135127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0"/>
                  </a:moveTo>
                  <a:cubicBezTo>
                    <a:pt x="2" y="0"/>
                    <a:pt x="0" y="5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0" y="8"/>
                    <a:pt x="12" y="4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5313375" y="2102270"/>
              <a:ext cx="151357" cy="128726"/>
            </a:xfrm>
            <a:custGeom>
              <a:avLst/>
              <a:gdLst/>
              <a:ahLst/>
              <a:cxnLst/>
              <a:rect l="l" t="t" r="r" b="b"/>
              <a:pathLst>
                <a:path w="4929" h="4192" extrusionOk="0">
                  <a:moveTo>
                    <a:pt x="2053" y="1"/>
                  </a:moveTo>
                  <a:cubicBezTo>
                    <a:pt x="2002" y="1"/>
                    <a:pt x="1947" y="2"/>
                    <a:pt x="1888" y="5"/>
                  </a:cubicBezTo>
                  <a:cubicBezTo>
                    <a:pt x="1676" y="16"/>
                    <a:pt x="1525" y="57"/>
                    <a:pt x="1318" y="118"/>
                  </a:cubicBezTo>
                  <a:cubicBezTo>
                    <a:pt x="940" y="228"/>
                    <a:pt x="657" y="456"/>
                    <a:pt x="431" y="734"/>
                  </a:cubicBezTo>
                  <a:cubicBezTo>
                    <a:pt x="0" y="1275"/>
                    <a:pt x="46" y="2032"/>
                    <a:pt x="407" y="2730"/>
                  </a:cubicBezTo>
                  <a:cubicBezTo>
                    <a:pt x="863" y="3613"/>
                    <a:pt x="1890" y="4191"/>
                    <a:pt x="2829" y="4191"/>
                  </a:cubicBezTo>
                  <a:cubicBezTo>
                    <a:pt x="3258" y="4191"/>
                    <a:pt x="3670" y="4070"/>
                    <a:pt x="3999" y="3801"/>
                  </a:cubicBezTo>
                  <a:cubicBezTo>
                    <a:pt x="4929" y="3060"/>
                    <a:pt x="4911" y="1393"/>
                    <a:pt x="3631" y="630"/>
                  </a:cubicBezTo>
                  <a:lnTo>
                    <a:pt x="3631" y="630"/>
                  </a:lnTo>
                  <a:cubicBezTo>
                    <a:pt x="3411" y="396"/>
                    <a:pt x="3089" y="168"/>
                    <a:pt x="2826" y="110"/>
                  </a:cubicBezTo>
                  <a:cubicBezTo>
                    <a:pt x="2504" y="40"/>
                    <a:pt x="2323" y="1"/>
                    <a:pt x="2053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371986" y="2410082"/>
              <a:ext cx="164316" cy="718985"/>
            </a:xfrm>
            <a:custGeom>
              <a:avLst/>
              <a:gdLst/>
              <a:ahLst/>
              <a:cxnLst/>
              <a:rect l="l" t="t" r="r" b="b"/>
              <a:pathLst>
                <a:path w="5351" h="23414" extrusionOk="0">
                  <a:moveTo>
                    <a:pt x="128" y="1"/>
                  </a:moveTo>
                  <a:cubicBezTo>
                    <a:pt x="128" y="1"/>
                    <a:pt x="112" y="94"/>
                    <a:pt x="90" y="265"/>
                  </a:cubicBezTo>
                  <a:cubicBezTo>
                    <a:pt x="75" y="437"/>
                    <a:pt x="25" y="686"/>
                    <a:pt x="15" y="1017"/>
                  </a:cubicBezTo>
                  <a:cubicBezTo>
                    <a:pt x="1" y="1185"/>
                    <a:pt x="3" y="1364"/>
                    <a:pt x="5" y="1561"/>
                  </a:cubicBezTo>
                  <a:cubicBezTo>
                    <a:pt x="1" y="1759"/>
                    <a:pt x="16" y="1970"/>
                    <a:pt x="33" y="2197"/>
                  </a:cubicBezTo>
                  <a:cubicBezTo>
                    <a:pt x="46" y="2425"/>
                    <a:pt x="77" y="2664"/>
                    <a:pt x="106" y="2917"/>
                  </a:cubicBezTo>
                  <a:cubicBezTo>
                    <a:pt x="133" y="3169"/>
                    <a:pt x="168" y="3433"/>
                    <a:pt x="211" y="3708"/>
                  </a:cubicBezTo>
                  <a:cubicBezTo>
                    <a:pt x="299" y="4255"/>
                    <a:pt x="437" y="4843"/>
                    <a:pt x="579" y="5453"/>
                  </a:cubicBezTo>
                  <a:cubicBezTo>
                    <a:pt x="717" y="6062"/>
                    <a:pt x="880" y="6697"/>
                    <a:pt x="1065" y="7344"/>
                  </a:cubicBezTo>
                  <a:cubicBezTo>
                    <a:pt x="1158" y="7668"/>
                    <a:pt x="1232" y="7995"/>
                    <a:pt x="1318" y="8324"/>
                  </a:cubicBezTo>
                  <a:cubicBezTo>
                    <a:pt x="1398" y="8650"/>
                    <a:pt x="1480" y="8982"/>
                    <a:pt x="1562" y="9316"/>
                  </a:cubicBezTo>
                  <a:cubicBezTo>
                    <a:pt x="1638" y="9652"/>
                    <a:pt x="1737" y="9993"/>
                    <a:pt x="1797" y="10336"/>
                  </a:cubicBezTo>
                  <a:cubicBezTo>
                    <a:pt x="1858" y="10672"/>
                    <a:pt x="1919" y="11009"/>
                    <a:pt x="1981" y="11346"/>
                  </a:cubicBezTo>
                  <a:cubicBezTo>
                    <a:pt x="2041" y="11697"/>
                    <a:pt x="2101" y="12048"/>
                    <a:pt x="2161" y="12397"/>
                  </a:cubicBezTo>
                  <a:cubicBezTo>
                    <a:pt x="2222" y="12748"/>
                    <a:pt x="2251" y="13099"/>
                    <a:pt x="2297" y="13448"/>
                  </a:cubicBezTo>
                  <a:cubicBezTo>
                    <a:pt x="2337" y="13800"/>
                    <a:pt x="2378" y="14150"/>
                    <a:pt x="2418" y="14495"/>
                  </a:cubicBezTo>
                  <a:cubicBezTo>
                    <a:pt x="2456" y="14841"/>
                    <a:pt x="2502" y="15187"/>
                    <a:pt x="2515" y="15525"/>
                  </a:cubicBezTo>
                  <a:cubicBezTo>
                    <a:pt x="2560" y="16218"/>
                    <a:pt x="2603" y="16894"/>
                    <a:pt x="2645" y="17539"/>
                  </a:cubicBezTo>
                  <a:cubicBezTo>
                    <a:pt x="2686" y="18189"/>
                    <a:pt x="2682" y="18809"/>
                    <a:pt x="2709" y="19394"/>
                  </a:cubicBezTo>
                  <a:cubicBezTo>
                    <a:pt x="2728" y="19976"/>
                    <a:pt x="2770" y="20524"/>
                    <a:pt x="2762" y="21006"/>
                  </a:cubicBezTo>
                  <a:cubicBezTo>
                    <a:pt x="2769" y="21489"/>
                    <a:pt x="2778" y="21918"/>
                    <a:pt x="2795" y="22275"/>
                  </a:cubicBezTo>
                  <a:cubicBezTo>
                    <a:pt x="2807" y="22631"/>
                    <a:pt x="2834" y="22918"/>
                    <a:pt x="2843" y="23112"/>
                  </a:cubicBezTo>
                  <a:cubicBezTo>
                    <a:pt x="2857" y="23307"/>
                    <a:pt x="2870" y="23413"/>
                    <a:pt x="2870" y="23413"/>
                  </a:cubicBezTo>
                  <a:cubicBezTo>
                    <a:pt x="2870" y="23413"/>
                    <a:pt x="2926" y="23321"/>
                    <a:pt x="3019" y="23146"/>
                  </a:cubicBezTo>
                  <a:cubicBezTo>
                    <a:pt x="3110" y="22971"/>
                    <a:pt x="3254" y="22716"/>
                    <a:pt x="3412" y="22383"/>
                  </a:cubicBezTo>
                  <a:cubicBezTo>
                    <a:pt x="3575" y="22052"/>
                    <a:pt x="3762" y="21646"/>
                    <a:pt x="3961" y="21175"/>
                  </a:cubicBezTo>
                  <a:cubicBezTo>
                    <a:pt x="4164" y="20705"/>
                    <a:pt x="4326" y="20160"/>
                    <a:pt x="4511" y="19565"/>
                  </a:cubicBezTo>
                  <a:cubicBezTo>
                    <a:pt x="4897" y="18377"/>
                    <a:pt x="5148" y="16951"/>
                    <a:pt x="5291" y="15423"/>
                  </a:cubicBezTo>
                  <a:cubicBezTo>
                    <a:pt x="5334" y="14658"/>
                    <a:pt x="5351" y="13867"/>
                    <a:pt x="5329" y="13069"/>
                  </a:cubicBezTo>
                  <a:cubicBezTo>
                    <a:pt x="5280" y="12274"/>
                    <a:pt x="5178" y="11472"/>
                    <a:pt x="5051" y="10684"/>
                  </a:cubicBezTo>
                  <a:cubicBezTo>
                    <a:pt x="4992" y="10291"/>
                    <a:pt x="4882" y="9880"/>
                    <a:pt x="4786" y="9503"/>
                  </a:cubicBezTo>
                  <a:cubicBezTo>
                    <a:pt x="4735" y="9322"/>
                    <a:pt x="4684" y="9139"/>
                    <a:pt x="4632" y="8959"/>
                  </a:cubicBezTo>
                  <a:lnTo>
                    <a:pt x="4548" y="8668"/>
                  </a:lnTo>
                  <a:lnTo>
                    <a:pt x="4461" y="8393"/>
                  </a:lnTo>
                  <a:cubicBezTo>
                    <a:pt x="4345" y="8026"/>
                    <a:pt x="4220" y="7675"/>
                    <a:pt x="4072" y="7336"/>
                  </a:cubicBezTo>
                  <a:cubicBezTo>
                    <a:pt x="3930" y="6995"/>
                    <a:pt x="3790" y="6668"/>
                    <a:pt x="3639" y="6353"/>
                  </a:cubicBezTo>
                  <a:cubicBezTo>
                    <a:pt x="3074" y="5087"/>
                    <a:pt x="2422" y="4019"/>
                    <a:pt x="1908" y="3102"/>
                  </a:cubicBezTo>
                  <a:cubicBezTo>
                    <a:pt x="1659" y="2644"/>
                    <a:pt x="1387" y="2231"/>
                    <a:pt x="1179" y="1858"/>
                  </a:cubicBezTo>
                  <a:cubicBezTo>
                    <a:pt x="1066" y="1673"/>
                    <a:pt x="969" y="1497"/>
                    <a:pt x="876" y="1333"/>
                  </a:cubicBezTo>
                  <a:cubicBezTo>
                    <a:pt x="784" y="1169"/>
                    <a:pt x="699" y="1018"/>
                    <a:pt x="624" y="883"/>
                  </a:cubicBezTo>
                  <a:cubicBezTo>
                    <a:pt x="549" y="749"/>
                    <a:pt x="479" y="626"/>
                    <a:pt x="418" y="516"/>
                  </a:cubicBezTo>
                  <a:cubicBezTo>
                    <a:pt x="362" y="404"/>
                    <a:pt x="308" y="310"/>
                    <a:pt x="265" y="233"/>
                  </a:cubicBezTo>
                  <a:cubicBezTo>
                    <a:pt x="180" y="81"/>
                    <a:pt x="12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173185" y="2374308"/>
              <a:ext cx="195515" cy="378255"/>
            </a:xfrm>
            <a:custGeom>
              <a:avLst/>
              <a:gdLst/>
              <a:ahLst/>
              <a:cxnLst/>
              <a:rect l="l" t="t" r="r" b="b"/>
              <a:pathLst>
                <a:path w="6367" h="12318" extrusionOk="0">
                  <a:moveTo>
                    <a:pt x="6188" y="0"/>
                  </a:moveTo>
                  <a:cubicBezTo>
                    <a:pt x="6188" y="0"/>
                    <a:pt x="6141" y="37"/>
                    <a:pt x="6062" y="108"/>
                  </a:cubicBezTo>
                  <a:cubicBezTo>
                    <a:pt x="6023" y="144"/>
                    <a:pt x="5974" y="187"/>
                    <a:pt x="5918" y="237"/>
                  </a:cubicBezTo>
                  <a:cubicBezTo>
                    <a:pt x="5856" y="280"/>
                    <a:pt x="5793" y="356"/>
                    <a:pt x="5726" y="434"/>
                  </a:cubicBezTo>
                  <a:cubicBezTo>
                    <a:pt x="5590" y="585"/>
                    <a:pt x="5423" y="769"/>
                    <a:pt x="5234" y="980"/>
                  </a:cubicBezTo>
                  <a:cubicBezTo>
                    <a:pt x="5048" y="1179"/>
                    <a:pt x="4839" y="1404"/>
                    <a:pt x="4610" y="1649"/>
                  </a:cubicBezTo>
                  <a:cubicBezTo>
                    <a:pt x="4150" y="2131"/>
                    <a:pt x="3603" y="2676"/>
                    <a:pt x="3053" y="3320"/>
                  </a:cubicBezTo>
                  <a:cubicBezTo>
                    <a:pt x="2775" y="3641"/>
                    <a:pt x="2505" y="3988"/>
                    <a:pt x="2231" y="4363"/>
                  </a:cubicBezTo>
                  <a:cubicBezTo>
                    <a:pt x="2077" y="4580"/>
                    <a:pt x="1974" y="4715"/>
                    <a:pt x="1840" y="4926"/>
                  </a:cubicBezTo>
                  <a:cubicBezTo>
                    <a:pt x="1709" y="5128"/>
                    <a:pt x="1580" y="5335"/>
                    <a:pt x="1469" y="5533"/>
                  </a:cubicBezTo>
                  <a:cubicBezTo>
                    <a:pt x="1028" y="6338"/>
                    <a:pt x="640" y="7161"/>
                    <a:pt x="410" y="7955"/>
                  </a:cubicBezTo>
                  <a:cubicBezTo>
                    <a:pt x="351" y="8153"/>
                    <a:pt x="300" y="8349"/>
                    <a:pt x="259" y="8542"/>
                  </a:cubicBezTo>
                  <a:cubicBezTo>
                    <a:pt x="209" y="8732"/>
                    <a:pt x="166" y="8920"/>
                    <a:pt x="131" y="9102"/>
                  </a:cubicBezTo>
                  <a:cubicBezTo>
                    <a:pt x="62" y="9469"/>
                    <a:pt x="24" y="9817"/>
                    <a:pt x="8" y="10141"/>
                  </a:cubicBezTo>
                  <a:cubicBezTo>
                    <a:pt x="2" y="10303"/>
                    <a:pt x="1" y="10459"/>
                    <a:pt x="5" y="10609"/>
                  </a:cubicBezTo>
                  <a:cubicBezTo>
                    <a:pt x="4" y="10755"/>
                    <a:pt x="5" y="10894"/>
                    <a:pt x="11" y="11026"/>
                  </a:cubicBezTo>
                  <a:cubicBezTo>
                    <a:pt x="23" y="11289"/>
                    <a:pt x="50" y="11520"/>
                    <a:pt x="84" y="11712"/>
                  </a:cubicBezTo>
                  <a:cubicBezTo>
                    <a:pt x="112" y="11901"/>
                    <a:pt x="163" y="12056"/>
                    <a:pt x="185" y="12159"/>
                  </a:cubicBezTo>
                  <a:cubicBezTo>
                    <a:pt x="213" y="12262"/>
                    <a:pt x="233" y="12318"/>
                    <a:pt x="233" y="12318"/>
                  </a:cubicBezTo>
                  <a:cubicBezTo>
                    <a:pt x="233" y="12318"/>
                    <a:pt x="281" y="12278"/>
                    <a:pt x="359" y="12201"/>
                  </a:cubicBezTo>
                  <a:cubicBezTo>
                    <a:pt x="435" y="12123"/>
                    <a:pt x="554" y="12012"/>
                    <a:pt x="688" y="11867"/>
                  </a:cubicBezTo>
                  <a:cubicBezTo>
                    <a:pt x="828" y="11723"/>
                    <a:pt x="982" y="11545"/>
                    <a:pt x="1162" y="11345"/>
                  </a:cubicBezTo>
                  <a:cubicBezTo>
                    <a:pt x="1335" y="11142"/>
                    <a:pt x="1536" y="10916"/>
                    <a:pt x="1731" y="10665"/>
                  </a:cubicBezTo>
                  <a:cubicBezTo>
                    <a:pt x="1916" y="10412"/>
                    <a:pt x="2116" y="10139"/>
                    <a:pt x="2328" y="9849"/>
                  </a:cubicBezTo>
                  <a:cubicBezTo>
                    <a:pt x="2531" y="9558"/>
                    <a:pt x="2745" y="9252"/>
                    <a:pt x="2967" y="8935"/>
                  </a:cubicBezTo>
                  <a:cubicBezTo>
                    <a:pt x="3388" y="8302"/>
                    <a:pt x="3790" y="7606"/>
                    <a:pt x="4218" y="6897"/>
                  </a:cubicBezTo>
                  <a:cubicBezTo>
                    <a:pt x="4321" y="6719"/>
                    <a:pt x="4426" y="6541"/>
                    <a:pt x="4528" y="6364"/>
                  </a:cubicBezTo>
                  <a:cubicBezTo>
                    <a:pt x="4625" y="6185"/>
                    <a:pt x="4721" y="6006"/>
                    <a:pt x="4816" y="5828"/>
                  </a:cubicBezTo>
                  <a:cubicBezTo>
                    <a:pt x="5008" y="5470"/>
                    <a:pt x="5205" y="5097"/>
                    <a:pt x="5391" y="4717"/>
                  </a:cubicBezTo>
                  <a:cubicBezTo>
                    <a:pt x="5776" y="3960"/>
                    <a:pt x="6045" y="3160"/>
                    <a:pt x="6210" y="2429"/>
                  </a:cubicBezTo>
                  <a:cubicBezTo>
                    <a:pt x="6286" y="2063"/>
                    <a:pt x="6349" y="1718"/>
                    <a:pt x="6354" y="1408"/>
                  </a:cubicBezTo>
                  <a:cubicBezTo>
                    <a:pt x="6366" y="1098"/>
                    <a:pt x="6352" y="829"/>
                    <a:pt x="6325" y="602"/>
                  </a:cubicBezTo>
                  <a:cubicBezTo>
                    <a:pt x="6315" y="488"/>
                    <a:pt x="6298" y="389"/>
                    <a:pt x="6280" y="304"/>
                  </a:cubicBezTo>
                  <a:cubicBezTo>
                    <a:pt x="6261" y="214"/>
                    <a:pt x="6246" y="182"/>
                    <a:pt x="6234" y="133"/>
                  </a:cubicBezTo>
                  <a:cubicBezTo>
                    <a:pt x="6208" y="47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6283978" y="1914831"/>
              <a:ext cx="117149" cy="892145"/>
            </a:xfrm>
            <a:custGeom>
              <a:avLst/>
              <a:gdLst/>
              <a:ahLst/>
              <a:cxnLst/>
              <a:rect l="l" t="t" r="r" b="b"/>
              <a:pathLst>
                <a:path w="3815" h="29053" extrusionOk="0">
                  <a:moveTo>
                    <a:pt x="123" y="1"/>
                  </a:moveTo>
                  <a:cubicBezTo>
                    <a:pt x="65" y="1"/>
                    <a:pt x="0" y="40"/>
                    <a:pt x="5" y="100"/>
                  </a:cubicBezTo>
                  <a:cubicBezTo>
                    <a:pt x="200" y="2207"/>
                    <a:pt x="560" y="4292"/>
                    <a:pt x="915" y="6378"/>
                  </a:cubicBezTo>
                  <a:cubicBezTo>
                    <a:pt x="1099" y="7420"/>
                    <a:pt x="1283" y="8462"/>
                    <a:pt x="1468" y="9502"/>
                  </a:cubicBezTo>
                  <a:cubicBezTo>
                    <a:pt x="1551" y="10022"/>
                    <a:pt x="1635" y="10544"/>
                    <a:pt x="1719" y="11063"/>
                  </a:cubicBezTo>
                  <a:lnTo>
                    <a:pt x="1845" y="11843"/>
                  </a:lnTo>
                  <a:lnTo>
                    <a:pt x="1950" y="12623"/>
                  </a:lnTo>
                  <a:cubicBezTo>
                    <a:pt x="2067" y="13499"/>
                    <a:pt x="2189" y="14373"/>
                    <a:pt x="2273" y="15253"/>
                  </a:cubicBezTo>
                  <a:lnTo>
                    <a:pt x="2397" y="16449"/>
                  </a:lnTo>
                  <a:cubicBezTo>
                    <a:pt x="2437" y="16847"/>
                    <a:pt x="2458" y="17247"/>
                    <a:pt x="2490" y="17647"/>
                  </a:cubicBezTo>
                  <a:lnTo>
                    <a:pt x="2579" y="18846"/>
                  </a:lnTo>
                  <a:cubicBezTo>
                    <a:pt x="2605" y="19246"/>
                    <a:pt x="2613" y="19646"/>
                    <a:pt x="2631" y="20047"/>
                  </a:cubicBezTo>
                  <a:cubicBezTo>
                    <a:pt x="2753" y="22902"/>
                    <a:pt x="2541" y="25811"/>
                    <a:pt x="2508" y="28670"/>
                  </a:cubicBezTo>
                  <a:cubicBezTo>
                    <a:pt x="2500" y="28914"/>
                    <a:pt x="2679" y="29053"/>
                    <a:pt x="2859" y="29053"/>
                  </a:cubicBezTo>
                  <a:cubicBezTo>
                    <a:pt x="3005" y="29053"/>
                    <a:pt x="3153" y="28961"/>
                    <a:pt x="3202" y="28760"/>
                  </a:cubicBezTo>
                  <a:cubicBezTo>
                    <a:pt x="3814" y="25993"/>
                    <a:pt x="3757" y="23077"/>
                    <a:pt x="3659" y="20273"/>
                  </a:cubicBezTo>
                  <a:lnTo>
                    <a:pt x="3611" y="18989"/>
                  </a:lnTo>
                  <a:lnTo>
                    <a:pt x="3518" y="17708"/>
                  </a:lnTo>
                  <a:lnTo>
                    <a:pt x="3420" y="16429"/>
                  </a:lnTo>
                  <a:lnTo>
                    <a:pt x="3285" y="15154"/>
                  </a:lnTo>
                  <a:cubicBezTo>
                    <a:pt x="3198" y="14264"/>
                    <a:pt x="3071" y="13379"/>
                    <a:pt x="2951" y="12494"/>
                  </a:cubicBezTo>
                  <a:lnTo>
                    <a:pt x="2847" y="11704"/>
                  </a:lnTo>
                  <a:lnTo>
                    <a:pt x="2725" y="10915"/>
                  </a:lnTo>
                  <a:cubicBezTo>
                    <a:pt x="2645" y="10390"/>
                    <a:pt x="2564" y="9864"/>
                    <a:pt x="2483" y="9337"/>
                  </a:cubicBezTo>
                  <a:cubicBezTo>
                    <a:pt x="2293" y="8290"/>
                    <a:pt x="2126" y="7234"/>
                    <a:pt x="1897" y="6194"/>
                  </a:cubicBezTo>
                  <a:cubicBezTo>
                    <a:pt x="1470" y="4106"/>
                    <a:pt x="914" y="2051"/>
                    <a:pt x="209" y="53"/>
                  </a:cubicBezTo>
                  <a:cubicBezTo>
                    <a:pt x="196" y="17"/>
                    <a:pt x="161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10986" y="2670021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210975" y="2670025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220751" y="2738345"/>
              <a:ext cx="269550" cy="206078"/>
            </a:xfrm>
            <a:custGeom>
              <a:avLst/>
              <a:gdLst/>
              <a:ahLst/>
              <a:cxnLst/>
              <a:rect l="l" t="t" r="r" b="b"/>
              <a:pathLst>
                <a:path w="8778" h="6711" extrusionOk="0">
                  <a:moveTo>
                    <a:pt x="4524" y="0"/>
                  </a:moveTo>
                  <a:cubicBezTo>
                    <a:pt x="3851" y="0"/>
                    <a:pt x="3181" y="107"/>
                    <a:pt x="2601" y="281"/>
                  </a:cubicBezTo>
                  <a:cubicBezTo>
                    <a:pt x="1915" y="488"/>
                    <a:pt x="1344" y="833"/>
                    <a:pt x="908" y="1256"/>
                  </a:cubicBezTo>
                  <a:cubicBezTo>
                    <a:pt x="459" y="1674"/>
                    <a:pt x="163" y="2173"/>
                    <a:pt x="75" y="2717"/>
                  </a:cubicBezTo>
                  <a:cubicBezTo>
                    <a:pt x="0" y="3269"/>
                    <a:pt x="90" y="3787"/>
                    <a:pt x="379" y="4284"/>
                  </a:cubicBezTo>
                  <a:cubicBezTo>
                    <a:pt x="660" y="4779"/>
                    <a:pt x="1106" y="5243"/>
                    <a:pt x="1647" y="5635"/>
                  </a:cubicBezTo>
                  <a:cubicBezTo>
                    <a:pt x="2510" y="6264"/>
                    <a:pt x="3629" y="6710"/>
                    <a:pt x="4758" y="6710"/>
                  </a:cubicBezTo>
                  <a:cubicBezTo>
                    <a:pt x="5021" y="6710"/>
                    <a:pt x="5284" y="6686"/>
                    <a:pt x="5545" y="6634"/>
                  </a:cubicBezTo>
                  <a:cubicBezTo>
                    <a:pt x="6304" y="6476"/>
                    <a:pt x="6873" y="6084"/>
                    <a:pt x="7254" y="5565"/>
                  </a:cubicBezTo>
                  <a:cubicBezTo>
                    <a:pt x="7339" y="5450"/>
                    <a:pt x="7414" y="5330"/>
                    <a:pt x="7480" y="5204"/>
                  </a:cubicBezTo>
                  <a:lnTo>
                    <a:pt x="7480" y="5204"/>
                  </a:lnTo>
                  <a:cubicBezTo>
                    <a:pt x="7539" y="5147"/>
                    <a:pt x="7596" y="5088"/>
                    <a:pt x="7650" y="5026"/>
                  </a:cubicBezTo>
                  <a:cubicBezTo>
                    <a:pt x="8778" y="3706"/>
                    <a:pt x="8588" y="1702"/>
                    <a:pt x="7031" y="668"/>
                  </a:cubicBezTo>
                  <a:cubicBezTo>
                    <a:pt x="6331" y="192"/>
                    <a:pt x="5425" y="0"/>
                    <a:pt x="4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371801" y="2795983"/>
              <a:ext cx="4176" cy="5988"/>
            </a:xfrm>
            <a:custGeom>
              <a:avLst/>
              <a:gdLst/>
              <a:ahLst/>
              <a:cxnLst/>
              <a:rect l="l" t="t" r="r" b="b"/>
              <a:pathLst>
                <a:path w="136" h="195" extrusionOk="0">
                  <a:moveTo>
                    <a:pt x="73" y="0"/>
                  </a:moveTo>
                  <a:cubicBezTo>
                    <a:pt x="49" y="0"/>
                    <a:pt x="25" y="11"/>
                    <a:pt x="22" y="36"/>
                  </a:cubicBezTo>
                  <a:lnTo>
                    <a:pt x="5" y="144"/>
                  </a:lnTo>
                  <a:cubicBezTo>
                    <a:pt x="0" y="176"/>
                    <a:pt x="32" y="195"/>
                    <a:pt x="62" y="195"/>
                  </a:cubicBezTo>
                  <a:cubicBezTo>
                    <a:pt x="87" y="195"/>
                    <a:pt x="110" y="183"/>
                    <a:pt x="114" y="158"/>
                  </a:cubicBezTo>
                  <a:lnTo>
                    <a:pt x="130" y="51"/>
                  </a:lnTo>
                  <a:cubicBezTo>
                    <a:pt x="136" y="19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288983" y="2799607"/>
              <a:ext cx="399" cy="21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0"/>
                  </a:moveTo>
                  <a:cubicBezTo>
                    <a:pt x="1" y="0"/>
                    <a:pt x="1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2" y="7"/>
                    <a:pt x="13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271756" y="2746206"/>
              <a:ext cx="150129" cy="120558"/>
            </a:xfrm>
            <a:custGeom>
              <a:avLst/>
              <a:gdLst/>
              <a:ahLst/>
              <a:cxnLst/>
              <a:rect l="l" t="t" r="r" b="b"/>
              <a:pathLst>
                <a:path w="4889" h="3926" extrusionOk="0">
                  <a:moveTo>
                    <a:pt x="2278" y="1"/>
                  </a:moveTo>
                  <a:cubicBezTo>
                    <a:pt x="2194" y="1"/>
                    <a:pt x="2116" y="8"/>
                    <a:pt x="2046" y="24"/>
                  </a:cubicBezTo>
                  <a:cubicBezTo>
                    <a:pt x="1665" y="112"/>
                    <a:pt x="1482" y="155"/>
                    <a:pt x="1159" y="326"/>
                  </a:cubicBezTo>
                  <a:cubicBezTo>
                    <a:pt x="973" y="424"/>
                    <a:pt x="856" y="523"/>
                    <a:pt x="699" y="661"/>
                  </a:cubicBezTo>
                  <a:cubicBezTo>
                    <a:pt x="554" y="787"/>
                    <a:pt x="448" y="929"/>
                    <a:pt x="358" y="1080"/>
                  </a:cubicBezTo>
                  <a:cubicBezTo>
                    <a:pt x="266" y="1231"/>
                    <a:pt x="202" y="1391"/>
                    <a:pt x="161" y="1558"/>
                  </a:cubicBezTo>
                  <a:cubicBezTo>
                    <a:pt x="1" y="2200"/>
                    <a:pt x="367" y="2849"/>
                    <a:pt x="988" y="3338"/>
                  </a:cubicBezTo>
                  <a:cubicBezTo>
                    <a:pt x="1474" y="3724"/>
                    <a:pt x="2118" y="3925"/>
                    <a:pt x="2751" y="3925"/>
                  </a:cubicBezTo>
                  <a:cubicBezTo>
                    <a:pt x="2848" y="3925"/>
                    <a:pt x="2945" y="3921"/>
                    <a:pt x="3041" y="3911"/>
                  </a:cubicBezTo>
                  <a:cubicBezTo>
                    <a:pt x="3769" y="3841"/>
                    <a:pt x="4399" y="3487"/>
                    <a:pt x="4701" y="2874"/>
                  </a:cubicBezTo>
                  <a:cubicBezTo>
                    <a:pt x="4832" y="2605"/>
                    <a:pt x="4888" y="2303"/>
                    <a:pt x="4875" y="2003"/>
                  </a:cubicBezTo>
                  <a:cubicBezTo>
                    <a:pt x="4868" y="1852"/>
                    <a:pt x="4845" y="1703"/>
                    <a:pt x="4803" y="1557"/>
                  </a:cubicBezTo>
                  <a:cubicBezTo>
                    <a:pt x="4756" y="1411"/>
                    <a:pt x="4693" y="1270"/>
                    <a:pt x="4612" y="1136"/>
                  </a:cubicBezTo>
                  <a:cubicBezTo>
                    <a:pt x="4300" y="608"/>
                    <a:pt x="3743" y="210"/>
                    <a:pt x="3001" y="142"/>
                  </a:cubicBezTo>
                  <a:lnTo>
                    <a:pt x="3001" y="142"/>
                  </a:lnTo>
                  <a:cubicBezTo>
                    <a:pt x="2780" y="58"/>
                    <a:pt x="2510" y="1"/>
                    <a:pt x="227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562034" y="922611"/>
              <a:ext cx="660457" cy="287883"/>
            </a:xfrm>
            <a:custGeom>
              <a:avLst/>
              <a:gdLst/>
              <a:ahLst/>
              <a:cxnLst/>
              <a:rect l="l" t="t" r="r" b="b"/>
              <a:pathLst>
                <a:path w="21508" h="9375" extrusionOk="0">
                  <a:moveTo>
                    <a:pt x="18740" y="1"/>
                  </a:moveTo>
                  <a:cubicBezTo>
                    <a:pt x="18370" y="1"/>
                    <a:pt x="17970" y="15"/>
                    <a:pt x="17546" y="33"/>
                  </a:cubicBezTo>
                  <a:cubicBezTo>
                    <a:pt x="16365" y="75"/>
                    <a:pt x="14996" y="264"/>
                    <a:pt x="13556" y="582"/>
                  </a:cubicBezTo>
                  <a:cubicBezTo>
                    <a:pt x="12838" y="757"/>
                    <a:pt x="12102" y="962"/>
                    <a:pt x="11368" y="1205"/>
                  </a:cubicBezTo>
                  <a:cubicBezTo>
                    <a:pt x="10637" y="1466"/>
                    <a:pt x="9909" y="1769"/>
                    <a:pt x="9199" y="2098"/>
                  </a:cubicBezTo>
                  <a:cubicBezTo>
                    <a:pt x="8846" y="2259"/>
                    <a:pt x="8481" y="2466"/>
                    <a:pt x="8146" y="2650"/>
                  </a:cubicBezTo>
                  <a:lnTo>
                    <a:pt x="7664" y="2932"/>
                  </a:lnTo>
                  <a:lnTo>
                    <a:pt x="7408" y="3084"/>
                  </a:lnTo>
                  <a:lnTo>
                    <a:pt x="7167" y="3237"/>
                  </a:lnTo>
                  <a:cubicBezTo>
                    <a:pt x="6842" y="3436"/>
                    <a:pt x="6540" y="3648"/>
                    <a:pt x="6246" y="3869"/>
                  </a:cubicBezTo>
                  <a:cubicBezTo>
                    <a:pt x="5952" y="4086"/>
                    <a:pt x="5669" y="4299"/>
                    <a:pt x="5399" y="4518"/>
                  </a:cubicBezTo>
                  <a:cubicBezTo>
                    <a:pt x="4313" y="5363"/>
                    <a:pt x="3416" y="6239"/>
                    <a:pt x="2639" y="6945"/>
                  </a:cubicBezTo>
                  <a:cubicBezTo>
                    <a:pt x="2251" y="7298"/>
                    <a:pt x="1904" y="7646"/>
                    <a:pt x="1586" y="7935"/>
                  </a:cubicBezTo>
                  <a:cubicBezTo>
                    <a:pt x="1429" y="8086"/>
                    <a:pt x="1279" y="8219"/>
                    <a:pt x="1140" y="8346"/>
                  </a:cubicBezTo>
                  <a:cubicBezTo>
                    <a:pt x="998" y="8472"/>
                    <a:pt x="870" y="8588"/>
                    <a:pt x="755" y="8691"/>
                  </a:cubicBezTo>
                  <a:cubicBezTo>
                    <a:pt x="637" y="8794"/>
                    <a:pt x="533" y="8886"/>
                    <a:pt x="440" y="8976"/>
                  </a:cubicBezTo>
                  <a:cubicBezTo>
                    <a:pt x="345" y="9060"/>
                    <a:pt x="264" y="9132"/>
                    <a:pt x="199" y="9190"/>
                  </a:cubicBezTo>
                  <a:cubicBezTo>
                    <a:pt x="67" y="9307"/>
                    <a:pt x="1" y="9374"/>
                    <a:pt x="1" y="9374"/>
                  </a:cubicBezTo>
                  <a:cubicBezTo>
                    <a:pt x="1" y="9374"/>
                    <a:pt x="95" y="9370"/>
                    <a:pt x="270" y="9350"/>
                  </a:cubicBezTo>
                  <a:cubicBezTo>
                    <a:pt x="443" y="9328"/>
                    <a:pt x="698" y="9308"/>
                    <a:pt x="1028" y="9245"/>
                  </a:cubicBezTo>
                  <a:cubicBezTo>
                    <a:pt x="1196" y="9219"/>
                    <a:pt x="1372" y="9176"/>
                    <a:pt x="1566" y="9130"/>
                  </a:cubicBezTo>
                  <a:cubicBezTo>
                    <a:pt x="1762" y="9088"/>
                    <a:pt x="1967" y="9024"/>
                    <a:pt x="2187" y="8957"/>
                  </a:cubicBezTo>
                  <a:cubicBezTo>
                    <a:pt x="2408" y="8891"/>
                    <a:pt x="2638" y="8809"/>
                    <a:pt x="2878" y="8718"/>
                  </a:cubicBezTo>
                  <a:cubicBezTo>
                    <a:pt x="3119" y="8630"/>
                    <a:pt x="3372" y="8537"/>
                    <a:pt x="3633" y="8430"/>
                  </a:cubicBezTo>
                  <a:cubicBezTo>
                    <a:pt x="4150" y="8215"/>
                    <a:pt x="4697" y="7952"/>
                    <a:pt x="5261" y="7664"/>
                  </a:cubicBezTo>
                  <a:cubicBezTo>
                    <a:pt x="5825" y="7385"/>
                    <a:pt x="6408" y="7075"/>
                    <a:pt x="6996" y="6743"/>
                  </a:cubicBezTo>
                  <a:cubicBezTo>
                    <a:pt x="7290" y="6582"/>
                    <a:pt x="7589" y="6419"/>
                    <a:pt x="7888" y="6256"/>
                  </a:cubicBezTo>
                  <a:cubicBezTo>
                    <a:pt x="8186" y="6096"/>
                    <a:pt x="8487" y="5935"/>
                    <a:pt x="8791" y="5773"/>
                  </a:cubicBezTo>
                  <a:cubicBezTo>
                    <a:pt x="9096" y="5613"/>
                    <a:pt x="9404" y="5441"/>
                    <a:pt x="9717" y="5287"/>
                  </a:cubicBezTo>
                  <a:cubicBezTo>
                    <a:pt x="10024" y="5140"/>
                    <a:pt x="10332" y="4992"/>
                    <a:pt x="10641" y="4844"/>
                  </a:cubicBezTo>
                  <a:cubicBezTo>
                    <a:pt x="11278" y="4544"/>
                    <a:pt x="11920" y="4238"/>
                    <a:pt x="12561" y="3970"/>
                  </a:cubicBezTo>
                  <a:cubicBezTo>
                    <a:pt x="13202" y="3699"/>
                    <a:pt x="13836" y="3413"/>
                    <a:pt x="14457" y="3168"/>
                  </a:cubicBezTo>
                  <a:cubicBezTo>
                    <a:pt x="15088" y="2915"/>
                    <a:pt x="15703" y="2668"/>
                    <a:pt x="16290" y="2432"/>
                  </a:cubicBezTo>
                  <a:cubicBezTo>
                    <a:pt x="16878" y="2191"/>
                    <a:pt x="17443" y="1984"/>
                    <a:pt x="17967" y="1769"/>
                  </a:cubicBezTo>
                  <a:cubicBezTo>
                    <a:pt x="18492" y="1559"/>
                    <a:pt x="18974" y="1344"/>
                    <a:pt x="19406" y="1174"/>
                  </a:cubicBezTo>
                  <a:cubicBezTo>
                    <a:pt x="19838" y="996"/>
                    <a:pt x="20216" y="835"/>
                    <a:pt x="20528" y="692"/>
                  </a:cubicBezTo>
                  <a:cubicBezTo>
                    <a:pt x="20840" y="554"/>
                    <a:pt x="21084" y="426"/>
                    <a:pt x="21251" y="347"/>
                  </a:cubicBezTo>
                  <a:cubicBezTo>
                    <a:pt x="21419" y="265"/>
                    <a:pt x="21507" y="214"/>
                    <a:pt x="21507" y="214"/>
                  </a:cubicBezTo>
                  <a:cubicBezTo>
                    <a:pt x="21507" y="214"/>
                    <a:pt x="21407" y="196"/>
                    <a:pt x="21221" y="173"/>
                  </a:cubicBezTo>
                  <a:cubicBezTo>
                    <a:pt x="21034" y="153"/>
                    <a:pt x="20759" y="111"/>
                    <a:pt x="20411" y="84"/>
                  </a:cubicBezTo>
                  <a:cubicBezTo>
                    <a:pt x="20064" y="53"/>
                    <a:pt x="19643" y="25"/>
                    <a:pt x="19161" y="8"/>
                  </a:cubicBezTo>
                  <a:cubicBezTo>
                    <a:pt x="19025" y="3"/>
                    <a:pt x="18885" y="1"/>
                    <a:pt x="18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529945" y="1212889"/>
              <a:ext cx="421860" cy="130476"/>
            </a:xfrm>
            <a:custGeom>
              <a:avLst/>
              <a:gdLst/>
              <a:ahLst/>
              <a:cxnLst/>
              <a:rect l="l" t="t" r="r" b="b"/>
              <a:pathLst>
                <a:path w="13738" h="4249" extrusionOk="0">
                  <a:moveTo>
                    <a:pt x="2537" y="1"/>
                  </a:moveTo>
                  <a:cubicBezTo>
                    <a:pt x="2484" y="1"/>
                    <a:pt x="2432" y="1"/>
                    <a:pt x="2380" y="2"/>
                  </a:cubicBezTo>
                  <a:cubicBezTo>
                    <a:pt x="2000" y="11"/>
                    <a:pt x="1648" y="39"/>
                    <a:pt x="1342" y="104"/>
                  </a:cubicBezTo>
                  <a:cubicBezTo>
                    <a:pt x="1033" y="163"/>
                    <a:pt x="771" y="239"/>
                    <a:pt x="553" y="317"/>
                  </a:cubicBezTo>
                  <a:cubicBezTo>
                    <a:pt x="443" y="353"/>
                    <a:pt x="349" y="393"/>
                    <a:pt x="269" y="429"/>
                  </a:cubicBezTo>
                  <a:cubicBezTo>
                    <a:pt x="185" y="468"/>
                    <a:pt x="160" y="489"/>
                    <a:pt x="115" y="511"/>
                  </a:cubicBezTo>
                  <a:cubicBezTo>
                    <a:pt x="39" y="554"/>
                    <a:pt x="0" y="584"/>
                    <a:pt x="0" y="584"/>
                  </a:cubicBezTo>
                  <a:cubicBezTo>
                    <a:pt x="0" y="584"/>
                    <a:pt x="47" y="622"/>
                    <a:pt x="132" y="682"/>
                  </a:cubicBezTo>
                  <a:cubicBezTo>
                    <a:pt x="175" y="711"/>
                    <a:pt x="228" y="748"/>
                    <a:pt x="290" y="791"/>
                  </a:cubicBezTo>
                  <a:cubicBezTo>
                    <a:pt x="344" y="841"/>
                    <a:pt x="435" y="884"/>
                    <a:pt x="526" y="930"/>
                  </a:cubicBezTo>
                  <a:cubicBezTo>
                    <a:pt x="707" y="1027"/>
                    <a:pt x="928" y="1143"/>
                    <a:pt x="1179" y="1278"/>
                  </a:cubicBezTo>
                  <a:cubicBezTo>
                    <a:pt x="1419" y="1411"/>
                    <a:pt x="1688" y="1561"/>
                    <a:pt x="1983" y="1724"/>
                  </a:cubicBezTo>
                  <a:cubicBezTo>
                    <a:pt x="2562" y="2044"/>
                    <a:pt x="3230" y="2450"/>
                    <a:pt x="3993" y="2828"/>
                  </a:cubicBezTo>
                  <a:cubicBezTo>
                    <a:pt x="4376" y="3018"/>
                    <a:pt x="4782" y="3203"/>
                    <a:pt x="5218" y="3371"/>
                  </a:cubicBezTo>
                  <a:cubicBezTo>
                    <a:pt x="5468" y="3465"/>
                    <a:pt x="5628" y="3533"/>
                    <a:pt x="5868" y="3612"/>
                  </a:cubicBezTo>
                  <a:cubicBezTo>
                    <a:pt x="6101" y="3690"/>
                    <a:pt x="6338" y="3764"/>
                    <a:pt x="6561" y="3824"/>
                  </a:cubicBezTo>
                  <a:cubicBezTo>
                    <a:pt x="7015" y="3950"/>
                    <a:pt x="7469" y="4033"/>
                    <a:pt x="7921" y="4111"/>
                  </a:cubicBezTo>
                  <a:cubicBezTo>
                    <a:pt x="8373" y="4187"/>
                    <a:pt x="8819" y="4232"/>
                    <a:pt x="9248" y="4244"/>
                  </a:cubicBezTo>
                  <a:cubicBezTo>
                    <a:pt x="9353" y="4247"/>
                    <a:pt x="9458" y="4249"/>
                    <a:pt x="9562" y="4249"/>
                  </a:cubicBezTo>
                  <a:cubicBezTo>
                    <a:pt x="9878" y="4249"/>
                    <a:pt x="10184" y="4235"/>
                    <a:pt x="10479" y="4217"/>
                  </a:cubicBezTo>
                  <a:cubicBezTo>
                    <a:pt x="10870" y="4187"/>
                    <a:pt x="11236" y="4132"/>
                    <a:pt x="11570" y="4063"/>
                  </a:cubicBezTo>
                  <a:cubicBezTo>
                    <a:pt x="12238" y="3911"/>
                    <a:pt x="12786" y="3736"/>
                    <a:pt x="13158" y="3562"/>
                  </a:cubicBezTo>
                  <a:cubicBezTo>
                    <a:pt x="13345" y="3482"/>
                    <a:pt x="13490" y="3392"/>
                    <a:pt x="13588" y="3342"/>
                  </a:cubicBezTo>
                  <a:cubicBezTo>
                    <a:pt x="13686" y="3288"/>
                    <a:pt x="13738" y="3254"/>
                    <a:pt x="13738" y="3254"/>
                  </a:cubicBezTo>
                  <a:cubicBezTo>
                    <a:pt x="13738" y="3254"/>
                    <a:pt x="13684" y="3219"/>
                    <a:pt x="13584" y="3166"/>
                  </a:cubicBezTo>
                  <a:cubicBezTo>
                    <a:pt x="13483" y="3116"/>
                    <a:pt x="13335" y="3033"/>
                    <a:pt x="13151" y="2946"/>
                  </a:cubicBezTo>
                  <a:cubicBezTo>
                    <a:pt x="12966" y="2852"/>
                    <a:pt x="12743" y="2754"/>
                    <a:pt x="12491" y="2638"/>
                  </a:cubicBezTo>
                  <a:cubicBezTo>
                    <a:pt x="12239" y="2531"/>
                    <a:pt x="11954" y="2401"/>
                    <a:pt x="11651" y="2285"/>
                  </a:cubicBezTo>
                  <a:cubicBezTo>
                    <a:pt x="11348" y="2174"/>
                    <a:pt x="11021" y="2054"/>
                    <a:pt x="10675" y="1926"/>
                  </a:cubicBezTo>
                  <a:cubicBezTo>
                    <a:pt x="10332" y="1807"/>
                    <a:pt x="9970" y="1682"/>
                    <a:pt x="9596" y="1552"/>
                  </a:cubicBezTo>
                  <a:cubicBezTo>
                    <a:pt x="8860" y="1316"/>
                    <a:pt x="8069" y="1093"/>
                    <a:pt x="7263" y="859"/>
                  </a:cubicBezTo>
                  <a:cubicBezTo>
                    <a:pt x="6860" y="742"/>
                    <a:pt x="6460" y="644"/>
                    <a:pt x="6062" y="545"/>
                  </a:cubicBezTo>
                  <a:cubicBezTo>
                    <a:pt x="5662" y="445"/>
                    <a:pt x="5247" y="344"/>
                    <a:pt x="4828" y="255"/>
                  </a:cubicBezTo>
                  <a:cubicBezTo>
                    <a:pt x="4410" y="161"/>
                    <a:pt x="3987" y="95"/>
                    <a:pt x="3575" y="56"/>
                  </a:cubicBezTo>
                  <a:cubicBezTo>
                    <a:pt x="3220" y="21"/>
                    <a:pt x="287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6113367" y="1108575"/>
              <a:ext cx="843566" cy="308395"/>
            </a:xfrm>
            <a:custGeom>
              <a:avLst/>
              <a:gdLst/>
              <a:ahLst/>
              <a:cxnLst/>
              <a:rect l="l" t="t" r="r" b="b"/>
              <a:pathLst>
                <a:path w="27471" h="10043" extrusionOk="0">
                  <a:moveTo>
                    <a:pt x="26967" y="1"/>
                  </a:moveTo>
                  <a:cubicBezTo>
                    <a:pt x="26958" y="1"/>
                    <a:pt x="26949" y="1"/>
                    <a:pt x="26939" y="2"/>
                  </a:cubicBezTo>
                  <a:cubicBezTo>
                    <a:pt x="24098" y="190"/>
                    <a:pt x="21271" y="958"/>
                    <a:pt x="18537" y="1714"/>
                  </a:cubicBezTo>
                  <a:lnTo>
                    <a:pt x="17286" y="2062"/>
                  </a:lnTo>
                  <a:lnTo>
                    <a:pt x="16046" y="2448"/>
                  </a:lnTo>
                  <a:cubicBezTo>
                    <a:pt x="15215" y="2694"/>
                    <a:pt x="14399" y="2981"/>
                    <a:pt x="13581" y="3264"/>
                  </a:cubicBezTo>
                  <a:cubicBezTo>
                    <a:pt x="12753" y="3539"/>
                    <a:pt x="11944" y="3868"/>
                    <a:pt x="11127" y="4173"/>
                  </a:cubicBezTo>
                  <a:cubicBezTo>
                    <a:pt x="10640" y="4351"/>
                    <a:pt x="10161" y="4551"/>
                    <a:pt x="9680" y="4747"/>
                  </a:cubicBezTo>
                  <a:cubicBezTo>
                    <a:pt x="9198" y="4944"/>
                    <a:pt x="8714" y="5135"/>
                    <a:pt x="8234" y="5338"/>
                  </a:cubicBezTo>
                  <a:lnTo>
                    <a:pt x="6807" y="5973"/>
                  </a:lnTo>
                  <a:cubicBezTo>
                    <a:pt x="6570" y="6082"/>
                    <a:pt x="6331" y="6185"/>
                    <a:pt x="6096" y="6298"/>
                  </a:cubicBezTo>
                  <a:lnTo>
                    <a:pt x="5395" y="6645"/>
                  </a:lnTo>
                  <a:cubicBezTo>
                    <a:pt x="4929" y="6879"/>
                    <a:pt x="4465" y="7114"/>
                    <a:pt x="4004" y="7358"/>
                  </a:cubicBezTo>
                  <a:cubicBezTo>
                    <a:pt x="3551" y="7613"/>
                    <a:pt x="3100" y="7872"/>
                    <a:pt x="2654" y="8136"/>
                  </a:cubicBezTo>
                  <a:lnTo>
                    <a:pt x="1987" y="8538"/>
                  </a:lnTo>
                  <a:lnTo>
                    <a:pt x="1340" y="8968"/>
                  </a:lnTo>
                  <a:cubicBezTo>
                    <a:pt x="910" y="9259"/>
                    <a:pt x="487" y="9556"/>
                    <a:pt x="70" y="9860"/>
                  </a:cubicBezTo>
                  <a:cubicBezTo>
                    <a:pt x="0" y="9911"/>
                    <a:pt x="69" y="10042"/>
                    <a:pt x="149" y="10042"/>
                  </a:cubicBezTo>
                  <a:cubicBezTo>
                    <a:pt x="158" y="10042"/>
                    <a:pt x="167" y="10040"/>
                    <a:pt x="177" y="10037"/>
                  </a:cubicBezTo>
                  <a:cubicBezTo>
                    <a:pt x="657" y="9845"/>
                    <a:pt x="1133" y="9645"/>
                    <a:pt x="1604" y="9436"/>
                  </a:cubicBezTo>
                  <a:lnTo>
                    <a:pt x="2307" y="9118"/>
                  </a:lnTo>
                  <a:lnTo>
                    <a:pt x="3017" y="8810"/>
                  </a:lnTo>
                  <a:cubicBezTo>
                    <a:pt x="3488" y="8602"/>
                    <a:pt x="3955" y="8387"/>
                    <a:pt x="4420" y="8167"/>
                  </a:cubicBezTo>
                  <a:cubicBezTo>
                    <a:pt x="4891" y="7959"/>
                    <a:pt x="5361" y="7749"/>
                    <a:pt x="5829" y="7533"/>
                  </a:cubicBezTo>
                  <a:lnTo>
                    <a:pt x="6529" y="7208"/>
                  </a:lnTo>
                  <a:lnTo>
                    <a:pt x="7235" y="6897"/>
                  </a:lnTo>
                  <a:lnTo>
                    <a:pt x="8644" y="6270"/>
                  </a:lnTo>
                  <a:cubicBezTo>
                    <a:pt x="9118" y="6071"/>
                    <a:pt x="9591" y="5873"/>
                    <a:pt x="10064" y="5675"/>
                  </a:cubicBezTo>
                  <a:cubicBezTo>
                    <a:pt x="10538" y="5478"/>
                    <a:pt x="11009" y="5278"/>
                    <a:pt x="11490" y="5103"/>
                  </a:cubicBezTo>
                  <a:cubicBezTo>
                    <a:pt x="12297" y="4804"/>
                    <a:pt x="13097" y="4482"/>
                    <a:pt x="13914" y="4213"/>
                  </a:cubicBezTo>
                  <a:cubicBezTo>
                    <a:pt x="14682" y="3951"/>
                    <a:pt x="15446" y="3678"/>
                    <a:pt x="16225" y="3449"/>
                  </a:cubicBezTo>
                  <a:cubicBezTo>
                    <a:pt x="16999" y="3208"/>
                    <a:pt x="17772" y="2961"/>
                    <a:pt x="18556" y="2752"/>
                  </a:cubicBezTo>
                  <a:cubicBezTo>
                    <a:pt x="21339" y="1963"/>
                    <a:pt x="24254" y="1451"/>
                    <a:pt x="27046" y="685"/>
                  </a:cubicBezTo>
                  <a:cubicBezTo>
                    <a:pt x="27470" y="575"/>
                    <a:pt x="27406" y="1"/>
                    <a:pt x="2696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6812546" y="1007333"/>
              <a:ext cx="24609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6812550" y="1007325"/>
              <a:ext cx="24607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6873562" y="1004477"/>
              <a:ext cx="223612" cy="248485"/>
            </a:xfrm>
            <a:custGeom>
              <a:avLst/>
              <a:gdLst/>
              <a:ahLst/>
              <a:cxnLst/>
              <a:rect l="l" t="t" r="r" b="b"/>
              <a:pathLst>
                <a:path w="7282" h="8092" extrusionOk="0">
                  <a:moveTo>
                    <a:pt x="3246" y="1"/>
                  </a:moveTo>
                  <a:cubicBezTo>
                    <a:pt x="2046" y="1"/>
                    <a:pt x="913" y="741"/>
                    <a:pt x="472" y="2057"/>
                  </a:cubicBezTo>
                  <a:cubicBezTo>
                    <a:pt x="0" y="3440"/>
                    <a:pt x="516" y="5192"/>
                    <a:pt x="1288" y="6371"/>
                  </a:cubicBezTo>
                  <a:cubicBezTo>
                    <a:pt x="1679" y="6964"/>
                    <a:pt x="2181" y="7418"/>
                    <a:pt x="2727" y="7710"/>
                  </a:cubicBezTo>
                  <a:cubicBezTo>
                    <a:pt x="3175" y="7957"/>
                    <a:pt x="3651" y="8091"/>
                    <a:pt x="4124" y="8091"/>
                  </a:cubicBezTo>
                  <a:cubicBezTo>
                    <a:pt x="4230" y="8091"/>
                    <a:pt x="4337" y="8084"/>
                    <a:pt x="4443" y="8070"/>
                  </a:cubicBezTo>
                  <a:cubicBezTo>
                    <a:pt x="5022" y="7986"/>
                    <a:pt x="5521" y="7726"/>
                    <a:pt x="5929" y="7303"/>
                  </a:cubicBezTo>
                  <a:cubicBezTo>
                    <a:pt x="6336" y="6885"/>
                    <a:pt x="6654" y="6324"/>
                    <a:pt x="6863" y="5695"/>
                  </a:cubicBezTo>
                  <a:cubicBezTo>
                    <a:pt x="7282" y="4447"/>
                    <a:pt x="7271" y="2928"/>
                    <a:pt x="6578" y="1732"/>
                  </a:cubicBezTo>
                  <a:cubicBezTo>
                    <a:pt x="6189" y="1068"/>
                    <a:pt x="5646" y="654"/>
                    <a:pt x="5049" y="454"/>
                  </a:cubicBezTo>
                  <a:cubicBezTo>
                    <a:pt x="4918" y="410"/>
                    <a:pt x="4783" y="376"/>
                    <a:pt x="4647" y="353"/>
                  </a:cubicBezTo>
                  <a:lnTo>
                    <a:pt x="4647" y="353"/>
                  </a:lnTo>
                  <a:cubicBezTo>
                    <a:pt x="4576" y="314"/>
                    <a:pt x="4502" y="278"/>
                    <a:pt x="4428" y="246"/>
                  </a:cubicBezTo>
                  <a:cubicBezTo>
                    <a:pt x="4041" y="81"/>
                    <a:pt x="3640" y="1"/>
                    <a:pt x="3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6940228" y="1114410"/>
              <a:ext cx="7308" cy="3808"/>
            </a:xfrm>
            <a:custGeom>
              <a:avLst/>
              <a:gdLst/>
              <a:ahLst/>
              <a:cxnLst/>
              <a:rect l="l" t="t" r="r" b="b"/>
              <a:pathLst>
                <a:path w="238" h="124" extrusionOk="0">
                  <a:moveTo>
                    <a:pt x="172" y="1"/>
                  </a:moveTo>
                  <a:cubicBezTo>
                    <a:pt x="170" y="1"/>
                    <a:pt x="167" y="1"/>
                    <a:pt x="165" y="1"/>
                  </a:cubicBezTo>
                  <a:lnTo>
                    <a:pt x="58" y="16"/>
                  </a:lnTo>
                  <a:cubicBezTo>
                    <a:pt x="1" y="24"/>
                    <a:pt x="14" y="124"/>
                    <a:pt x="68" y="124"/>
                  </a:cubicBezTo>
                  <a:cubicBezTo>
                    <a:pt x="70" y="124"/>
                    <a:pt x="72" y="124"/>
                    <a:pt x="75" y="123"/>
                  </a:cubicBezTo>
                  <a:lnTo>
                    <a:pt x="182" y="109"/>
                  </a:lnTo>
                  <a:cubicBezTo>
                    <a:pt x="238" y="101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968417" y="1196092"/>
              <a:ext cx="276" cy="27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0"/>
                  </a:moveTo>
                  <a:cubicBezTo>
                    <a:pt x="3" y="0"/>
                    <a:pt x="1" y="2"/>
                    <a:pt x="2" y="5"/>
                  </a:cubicBezTo>
                  <a:cubicBezTo>
                    <a:pt x="2" y="7"/>
                    <a:pt x="3" y="9"/>
                    <a:pt x="5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891802" y="1065523"/>
              <a:ext cx="138122" cy="144233"/>
            </a:xfrm>
            <a:custGeom>
              <a:avLst/>
              <a:gdLst/>
              <a:ahLst/>
              <a:cxnLst/>
              <a:rect l="l" t="t" r="r" b="b"/>
              <a:pathLst>
                <a:path w="4498" h="4697" extrusionOk="0">
                  <a:moveTo>
                    <a:pt x="2137" y="0"/>
                  </a:moveTo>
                  <a:cubicBezTo>
                    <a:pt x="1048" y="0"/>
                    <a:pt x="1" y="1052"/>
                    <a:pt x="253" y="2392"/>
                  </a:cubicBezTo>
                  <a:lnTo>
                    <a:pt x="253" y="2392"/>
                  </a:lnTo>
                  <a:cubicBezTo>
                    <a:pt x="221" y="2709"/>
                    <a:pt x="263" y="3099"/>
                    <a:pt x="394" y="3332"/>
                  </a:cubicBezTo>
                  <a:cubicBezTo>
                    <a:pt x="583" y="3670"/>
                    <a:pt x="675" y="3832"/>
                    <a:pt x="932" y="4093"/>
                  </a:cubicBezTo>
                  <a:cubicBezTo>
                    <a:pt x="1078" y="4243"/>
                    <a:pt x="1209" y="4328"/>
                    <a:pt x="1390" y="4440"/>
                  </a:cubicBezTo>
                  <a:cubicBezTo>
                    <a:pt x="1691" y="4622"/>
                    <a:pt x="2013" y="4697"/>
                    <a:pt x="2338" y="4697"/>
                  </a:cubicBezTo>
                  <a:cubicBezTo>
                    <a:pt x="2369" y="4697"/>
                    <a:pt x="2401" y="4696"/>
                    <a:pt x="2433" y="4695"/>
                  </a:cubicBezTo>
                  <a:cubicBezTo>
                    <a:pt x="3118" y="4660"/>
                    <a:pt x="3658" y="4127"/>
                    <a:pt x="3950" y="3399"/>
                  </a:cubicBezTo>
                  <a:cubicBezTo>
                    <a:pt x="4497" y="2075"/>
                    <a:pt x="3765" y="232"/>
                    <a:pt x="2419" y="24"/>
                  </a:cubicBezTo>
                  <a:cubicBezTo>
                    <a:pt x="2325" y="8"/>
                    <a:pt x="2231" y="0"/>
                    <a:pt x="2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712337" y="286474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4712325" y="286449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5213668" y="272840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5213675" y="272851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5454384" y="819249"/>
              <a:ext cx="800022" cy="546471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454375" y="823375"/>
              <a:ext cx="800022" cy="542333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399275" y="968825"/>
              <a:ext cx="695738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399275" y="968876"/>
              <a:ext cx="698246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4576702" y="796771"/>
              <a:ext cx="831928" cy="629749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4576700" y="801675"/>
              <a:ext cx="831928" cy="624827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478950" y="474926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5478950" y="458405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899929" y="971006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4899925" y="971000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5721877" y="466021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149213" y="475970"/>
              <a:ext cx="141838" cy="333852"/>
            </a:xfrm>
            <a:custGeom>
              <a:avLst/>
              <a:gdLst/>
              <a:ahLst/>
              <a:cxnLst/>
              <a:rect l="l" t="t" r="r" b="b"/>
              <a:pathLst>
                <a:path w="4619" h="10872" extrusionOk="0">
                  <a:moveTo>
                    <a:pt x="3180" y="1"/>
                  </a:moveTo>
                  <a:cubicBezTo>
                    <a:pt x="3176" y="1"/>
                    <a:pt x="3171" y="3"/>
                    <a:pt x="3167" y="6"/>
                  </a:cubicBezTo>
                  <a:cubicBezTo>
                    <a:pt x="0" y="2839"/>
                    <a:pt x="2149" y="8182"/>
                    <a:pt x="4497" y="10851"/>
                  </a:cubicBezTo>
                  <a:cubicBezTo>
                    <a:pt x="4510" y="10865"/>
                    <a:pt x="4524" y="10872"/>
                    <a:pt x="4539" y="10872"/>
                  </a:cubicBezTo>
                  <a:cubicBezTo>
                    <a:pt x="4581" y="10872"/>
                    <a:pt x="4619" y="10817"/>
                    <a:pt x="4596" y="10772"/>
                  </a:cubicBezTo>
                  <a:cubicBezTo>
                    <a:pt x="3749" y="9049"/>
                    <a:pt x="2810" y="7331"/>
                    <a:pt x="2360" y="5458"/>
                  </a:cubicBezTo>
                  <a:cubicBezTo>
                    <a:pt x="2124" y="4481"/>
                    <a:pt x="2077" y="3525"/>
                    <a:pt x="2323" y="2550"/>
                  </a:cubicBezTo>
                  <a:cubicBezTo>
                    <a:pt x="2546" y="1668"/>
                    <a:pt x="3057" y="926"/>
                    <a:pt x="3200" y="24"/>
                  </a:cubicBezTo>
                  <a:cubicBezTo>
                    <a:pt x="3202" y="11"/>
                    <a:pt x="3192" y="1"/>
                    <a:pt x="318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975869" y="524334"/>
              <a:ext cx="354119" cy="327219"/>
            </a:xfrm>
            <a:custGeom>
              <a:avLst/>
              <a:gdLst/>
              <a:ahLst/>
              <a:cxnLst/>
              <a:rect l="l" t="t" r="r" b="b"/>
              <a:pathLst>
                <a:path w="11532" h="10656" extrusionOk="0">
                  <a:moveTo>
                    <a:pt x="323" y="0"/>
                  </a:moveTo>
                  <a:cubicBezTo>
                    <a:pt x="106" y="0"/>
                    <a:pt x="1" y="307"/>
                    <a:pt x="216" y="457"/>
                  </a:cubicBezTo>
                  <a:cubicBezTo>
                    <a:pt x="3348" y="2653"/>
                    <a:pt x="4827" y="5738"/>
                    <a:pt x="7237" y="8521"/>
                  </a:cubicBezTo>
                  <a:cubicBezTo>
                    <a:pt x="8328" y="9783"/>
                    <a:pt x="9513" y="10655"/>
                    <a:pt x="11170" y="10655"/>
                  </a:cubicBezTo>
                  <a:cubicBezTo>
                    <a:pt x="11261" y="10655"/>
                    <a:pt x="11353" y="10653"/>
                    <a:pt x="11446" y="10647"/>
                  </a:cubicBezTo>
                  <a:cubicBezTo>
                    <a:pt x="11532" y="10642"/>
                    <a:pt x="11524" y="10526"/>
                    <a:pt x="11442" y="10519"/>
                  </a:cubicBezTo>
                  <a:cubicBezTo>
                    <a:pt x="7919" y="10211"/>
                    <a:pt x="6369" y="6162"/>
                    <a:pt x="4574" y="3731"/>
                  </a:cubicBezTo>
                  <a:cubicBezTo>
                    <a:pt x="3433" y="2190"/>
                    <a:pt x="2201" y="881"/>
                    <a:pt x="446" y="31"/>
                  </a:cubicBezTo>
                  <a:cubicBezTo>
                    <a:pt x="402" y="9"/>
                    <a:pt x="361" y="0"/>
                    <a:pt x="32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319855" y="602239"/>
              <a:ext cx="35897" cy="207613"/>
            </a:xfrm>
            <a:custGeom>
              <a:avLst/>
              <a:gdLst/>
              <a:ahLst/>
              <a:cxnLst/>
              <a:rect l="l" t="t" r="r" b="b"/>
              <a:pathLst>
                <a:path w="1169" h="6761" extrusionOk="0">
                  <a:moveTo>
                    <a:pt x="685" y="0"/>
                  </a:moveTo>
                  <a:cubicBezTo>
                    <a:pt x="633" y="0"/>
                    <a:pt x="577" y="32"/>
                    <a:pt x="562" y="84"/>
                  </a:cubicBezTo>
                  <a:cubicBezTo>
                    <a:pt x="1" y="2113"/>
                    <a:pt x="371" y="4698"/>
                    <a:pt x="987" y="6698"/>
                  </a:cubicBezTo>
                  <a:cubicBezTo>
                    <a:pt x="1000" y="6741"/>
                    <a:pt x="1038" y="6761"/>
                    <a:pt x="1075" y="6761"/>
                  </a:cubicBezTo>
                  <a:cubicBezTo>
                    <a:pt x="1122" y="6761"/>
                    <a:pt x="1168" y="6729"/>
                    <a:pt x="1166" y="6671"/>
                  </a:cubicBezTo>
                  <a:cubicBezTo>
                    <a:pt x="1127" y="5524"/>
                    <a:pt x="1030" y="4380"/>
                    <a:pt x="968" y="3232"/>
                  </a:cubicBezTo>
                  <a:cubicBezTo>
                    <a:pt x="910" y="2185"/>
                    <a:pt x="968" y="1118"/>
                    <a:pt x="785" y="81"/>
                  </a:cubicBezTo>
                  <a:cubicBezTo>
                    <a:pt x="775" y="25"/>
                    <a:pt x="731" y="0"/>
                    <a:pt x="6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415539" y="445477"/>
              <a:ext cx="92399" cy="363853"/>
            </a:xfrm>
            <a:custGeom>
              <a:avLst/>
              <a:gdLst/>
              <a:ahLst/>
              <a:cxnLst/>
              <a:rect l="l" t="t" r="r" b="b"/>
              <a:pathLst>
                <a:path w="3009" h="11849" extrusionOk="0">
                  <a:moveTo>
                    <a:pt x="2989" y="1"/>
                  </a:moveTo>
                  <a:cubicBezTo>
                    <a:pt x="2985" y="1"/>
                    <a:pt x="2981" y="2"/>
                    <a:pt x="2979" y="5"/>
                  </a:cubicBezTo>
                  <a:cubicBezTo>
                    <a:pt x="9" y="2780"/>
                    <a:pt x="0" y="8060"/>
                    <a:pt x="654" y="11778"/>
                  </a:cubicBezTo>
                  <a:cubicBezTo>
                    <a:pt x="663" y="11828"/>
                    <a:pt x="700" y="11849"/>
                    <a:pt x="739" y="11849"/>
                  </a:cubicBezTo>
                  <a:cubicBezTo>
                    <a:pt x="791" y="11849"/>
                    <a:pt x="848" y="11811"/>
                    <a:pt x="849" y="11751"/>
                  </a:cubicBezTo>
                  <a:cubicBezTo>
                    <a:pt x="895" y="9623"/>
                    <a:pt x="875" y="7474"/>
                    <a:pt x="1238" y="5371"/>
                  </a:cubicBezTo>
                  <a:cubicBezTo>
                    <a:pt x="1567" y="3486"/>
                    <a:pt x="2354" y="1802"/>
                    <a:pt x="3005" y="19"/>
                  </a:cubicBezTo>
                  <a:cubicBezTo>
                    <a:pt x="3009" y="8"/>
                    <a:pt x="2999" y="1"/>
                    <a:pt x="29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717824" y="455857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5131679" y="758571"/>
              <a:ext cx="535262" cy="407550"/>
            </a:xfrm>
            <a:custGeom>
              <a:avLst/>
              <a:gdLst/>
              <a:ahLst/>
              <a:cxnLst/>
              <a:rect l="l" t="t" r="r" b="b"/>
              <a:pathLst>
                <a:path w="17431" h="13272" extrusionOk="0">
                  <a:moveTo>
                    <a:pt x="8705" y="1"/>
                  </a:moveTo>
                  <a:cubicBezTo>
                    <a:pt x="3341" y="1"/>
                    <a:pt x="0" y="6358"/>
                    <a:pt x="3430" y="10701"/>
                  </a:cubicBezTo>
                  <a:cubicBezTo>
                    <a:pt x="4648" y="12249"/>
                    <a:pt x="6572" y="13252"/>
                    <a:pt x="8498" y="13255"/>
                  </a:cubicBezTo>
                  <a:lnTo>
                    <a:pt x="8498" y="13255"/>
                  </a:lnTo>
                  <a:cubicBezTo>
                    <a:pt x="8644" y="13266"/>
                    <a:pt x="8790" y="13272"/>
                    <a:pt x="8935" y="13272"/>
                  </a:cubicBezTo>
                  <a:cubicBezTo>
                    <a:pt x="10978" y="13272"/>
                    <a:pt x="12901" y="12169"/>
                    <a:pt x="14160" y="10604"/>
                  </a:cubicBezTo>
                  <a:cubicBezTo>
                    <a:pt x="17430" y="6539"/>
                    <a:pt x="14394" y="339"/>
                    <a:pt x="9125" y="14"/>
                  </a:cubicBezTo>
                  <a:cubicBezTo>
                    <a:pt x="8984" y="5"/>
                    <a:pt x="8843" y="1"/>
                    <a:pt x="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414464" y="706768"/>
              <a:ext cx="71456" cy="49869"/>
            </a:xfrm>
            <a:custGeom>
              <a:avLst/>
              <a:gdLst/>
              <a:ahLst/>
              <a:cxnLst/>
              <a:rect l="l" t="t" r="r" b="b"/>
              <a:pathLst>
                <a:path w="2327" h="1624" extrusionOk="0">
                  <a:moveTo>
                    <a:pt x="1180" y="0"/>
                  </a:moveTo>
                  <a:cubicBezTo>
                    <a:pt x="545" y="0"/>
                    <a:pt x="0" y="826"/>
                    <a:pt x="602" y="1393"/>
                  </a:cubicBezTo>
                  <a:cubicBezTo>
                    <a:pt x="775" y="1555"/>
                    <a:pt x="965" y="1624"/>
                    <a:pt x="1148" y="1624"/>
                  </a:cubicBezTo>
                  <a:cubicBezTo>
                    <a:pt x="1782" y="1624"/>
                    <a:pt x="2327" y="799"/>
                    <a:pt x="1726" y="232"/>
                  </a:cubicBezTo>
                  <a:cubicBezTo>
                    <a:pt x="1554" y="69"/>
                    <a:pt x="1363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514540" y="685702"/>
              <a:ext cx="43789" cy="37494"/>
            </a:xfrm>
            <a:custGeom>
              <a:avLst/>
              <a:gdLst/>
              <a:ahLst/>
              <a:cxnLst/>
              <a:rect l="l" t="t" r="r" b="b"/>
              <a:pathLst>
                <a:path w="1426" h="1221" extrusionOk="0">
                  <a:moveTo>
                    <a:pt x="686" y="1"/>
                  </a:moveTo>
                  <a:cubicBezTo>
                    <a:pt x="528" y="1"/>
                    <a:pt x="370" y="59"/>
                    <a:pt x="252" y="180"/>
                  </a:cubicBezTo>
                  <a:cubicBezTo>
                    <a:pt x="0" y="440"/>
                    <a:pt x="31" y="991"/>
                    <a:pt x="415" y="1143"/>
                  </a:cubicBezTo>
                  <a:cubicBezTo>
                    <a:pt x="532" y="1190"/>
                    <a:pt x="631" y="1221"/>
                    <a:pt x="733" y="1221"/>
                  </a:cubicBezTo>
                  <a:cubicBezTo>
                    <a:pt x="811" y="1221"/>
                    <a:pt x="890" y="1202"/>
                    <a:pt x="978" y="1158"/>
                  </a:cubicBezTo>
                  <a:cubicBezTo>
                    <a:pt x="1292" y="1000"/>
                    <a:pt x="1426" y="617"/>
                    <a:pt x="1233" y="302"/>
                  </a:cubicBezTo>
                  <a:cubicBezTo>
                    <a:pt x="1113" y="105"/>
                    <a:pt x="899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501397" y="762901"/>
              <a:ext cx="68232" cy="47627"/>
            </a:xfrm>
            <a:custGeom>
              <a:avLst/>
              <a:gdLst/>
              <a:ahLst/>
              <a:cxnLst/>
              <a:rect l="l" t="t" r="r" b="b"/>
              <a:pathLst>
                <a:path w="2222" h="1551" extrusionOk="0">
                  <a:moveTo>
                    <a:pt x="1125" y="0"/>
                  </a:moveTo>
                  <a:cubicBezTo>
                    <a:pt x="520" y="0"/>
                    <a:pt x="1" y="787"/>
                    <a:pt x="575" y="1329"/>
                  </a:cubicBezTo>
                  <a:cubicBezTo>
                    <a:pt x="740" y="1485"/>
                    <a:pt x="923" y="1550"/>
                    <a:pt x="1098" y="1550"/>
                  </a:cubicBezTo>
                  <a:cubicBezTo>
                    <a:pt x="1703" y="1550"/>
                    <a:pt x="2221" y="764"/>
                    <a:pt x="1648" y="222"/>
                  </a:cubicBezTo>
                  <a:cubicBezTo>
                    <a:pt x="1483" y="66"/>
                    <a:pt x="130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611207" y="788849"/>
              <a:ext cx="56870" cy="39736"/>
            </a:xfrm>
            <a:custGeom>
              <a:avLst/>
              <a:gdLst/>
              <a:ahLst/>
              <a:cxnLst/>
              <a:rect l="l" t="t" r="r" b="b"/>
              <a:pathLst>
                <a:path w="1852" h="1294" extrusionOk="0">
                  <a:moveTo>
                    <a:pt x="937" y="0"/>
                  </a:moveTo>
                  <a:cubicBezTo>
                    <a:pt x="432" y="0"/>
                    <a:pt x="1" y="656"/>
                    <a:pt x="480" y="1107"/>
                  </a:cubicBezTo>
                  <a:cubicBezTo>
                    <a:pt x="618" y="1238"/>
                    <a:pt x="770" y="1293"/>
                    <a:pt x="916" y="1293"/>
                  </a:cubicBezTo>
                  <a:cubicBezTo>
                    <a:pt x="1421" y="1293"/>
                    <a:pt x="1851" y="638"/>
                    <a:pt x="1374" y="186"/>
                  </a:cubicBezTo>
                  <a:cubicBezTo>
                    <a:pt x="1236" y="55"/>
                    <a:pt x="1083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596529" y="888924"/>
              <a:ext cx="53155" cy="37095"/>
            </a:xfrm>
            <a:custGeom>
              <a:avLst/>
              <a:gdLst/>
              <a:ahLst/>
              <a:cxnLst/>
              <a:rect l="l" t="t" r="r" b="b"/>
              <a:pathLst>
                <a:path w="1731" h="1208" extrusionOk="0">
                  <a:moveTo>
                    <a:pt x="875" y="0"/>
                  </a:moveTo>
                  <a:cubicBezTo>
                    <a:pt x="403" y="0"/>
                    <a:pt x="1" y="613"/>
                    <a:pt x="449" y="1034"/>
                  </a:cubicBezTo>
                  <a:cubicBezTo>
                    <a:pt x="578" y="1156"/>
                    <a:pt x="720" y="1207"/>
                    <a:pt x="857" y="1207"/>
                  </a:cubicBezTo>
                  <a:cubicBezTo>
                    <a:pt x="1328" y="1207"/>
                    <a:pt x="1730" y="595"/>
                    <a:pt x="1283" y="174"/>
                  </a:cubicBezTo>
                  <a:cubicBezTo>
                    <a:pt x="1154" y="52"/>
                    <a:pt x="1011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286475" y="687668"/>
              <a:ext cx="65284" cy="45539"/>
            </a:xfrm>
            <a:custGeom>
              <a:avLst/>
              <a:gdLst/>
              <a:ahLst/>
              <a:cxnLst/>
              <a:rect l="l" t="t" r="r" b="b"/>
              <a:pathLst>
                <a:path w="2126" h="1483" extrusionOk="0">
                  <a:moveTo>
                    <a:pt x="1080" y="0"/>
                  </a:moveTo>
                  <a:cubicBezTo>
                    <a:pt x="499" y="0"/>
                    <a:pt x="0" y="757"/>
                    <a:pt x="550" y="1273"/>
                  </a:cubicBezTo>
                  <a:cubicBezTo>
                    <a:pt x="708" y="1421"/>
                    <a:pt x="881" y="1483"/>
                    <a:pt x="1047" y="1483"/>
                  </a:cubicBezTo>
                  <a:cubicBezTo>
                    <a:pt x="1628" y="1483"/>
                    <a:pt x="2125" y="727"/>
                    <a:pt x="1577" y="210"/>
                  </a:cubicBezTo>
                  <a:cubicBezTo>
                    <a:pt x="1420" y="62"/>
                    <a:pt x="1247" y="0"/>
                    <a:pt x="1080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354830" y="648239"/>
              <a:ext cx="52755" cy="36818"/>
            </a:xfrm>
            <a:custGeom>
              <a:avLst/>
              <a:gdLst/>
              <a:ahLst/>
              <a:cxnLst/>
              <a:rect l="l" t="t" r="r" b="b"/>
              <a:pathLst>
                <a:path w="1718" h="1199" extrusionOk="0">
                  <a:moveTo>
                    <a:pt x="873" y="1"/>
                  </a:moveTo>
                  <a:cubicBezTo>
                    <a:pt x="404" y="1"/>
                    <a:pt x="1" y="610"/>
                    <a:pt x="444" y="1028"/>
                  </a:cubicBezTo>
                  <a:cubicBezTo>
                    <a:pt x="571" y="1148"/>
                    <a:pt x="711" y="1198"/>
                    <a:pt x="846" y="1198"/>
                  </a:cubicBezTo>
                  <a:cubicBezTo>
                    <a:pt x="1314" y="1198"/>
                    <a:pt x="1718" y="589"/>
                    <a:pt x="1276" y="171"/>
                  </a:cubicBezTo>
                  <a:cubicBezTo>
                    <a:pt x="1148" y="51"/>
                    <a:pt x="1008" y="1"/>
                    <a:pt x="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264213" y="759124"/>
              <a:ext cx="59788" cy="42683"/>
            </a:xfrm>
            <a:custGeom>
              <a:avLst/>
              <a:gdLst/>
              <a:ahLst/>
              <a:cxnLst/>
              <a:rect l="l" t="t" r="r" b="b"/>
              <a:pathLst>
                <a:path w="1947" h="1390" extrusionOk="0">
                  <a:moveTo>
                    <a:pt x="890" y="0"/>
                  </a:moveTo>
                  <a:cubicBezTo>
                    <a:pt x="777" y="0"/>
                    <a:pt x="655" y="34"/>
                    <a:pt x="530" y="114"/>
                  </a:cubicBezTo>
                  <a:cubicBezTo>
                    <a:pt x="250" y="290"/>
                    <a:pt x="1" y="583"/>
                    <a:pt x="113" y="940"/>
                  </a:cubicBezTo>
                  <a:cubicBezTo>
                    <a:pt x="209" y="1243"/>
                    <a:pt x="527" y="1390"/>
                    <a:pt x="827" y="1390"/>
                  </a:cubicBezTo>
                  <a:cubicBezTo>
                    <a:pt x="857" y="1390"/>
                    <a:pt x="888" y="1388"/>
                    <a:pt x="917" y="1385"/>
                  </a:cubicBezTo>
                  <a:cubicBezTo>
                    <a:pt x="1947" y="1285"/>
                    <a:pt x="1582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161987" y="756790"/>
              <a:ext cx="71641" cy="49992"/>
            </a:xfrm>
            <a:custGeom>
              <a:avLst/>
              <a:gdLst/>
              <a:ahLst/>
              <a:cxnLst/>
              <a:rect l="l" t="t" r="r" b="b"/>
              <a:pathLst>
                <a:path w="2333" h="1628" extrusionOk="0">
                  <a:moveTo>
                    <a:pt x="1185" y="1"/>
                  </a:moveTo>
                  <a:cubicBezTo>
                    <a:pt x="547" y="1"/>
                    <a:pt x="0" y="834"/>
                    <a:pt x="606" y="1399"/>
                  </a:cubicBezTo>
                  <a:cubicBezTo>
                    <a:pt x="778" y="1560"/>
                    <a:pt x="967" y="1627"/>
                    <a:pt x="1149" y="1627"/>
                  </a:cubicBezTo>
                  <a:cubicBezTo>
                    <a:pt x="1786" y="1627"/>
                    <a:pt x="2333" y="795"/>
                    <a:pt x="1728" y="230"/>
                  </a:cubicBezTo>
                  <a:cubicBezTo>
                    <a:pt x="1556" y="69"/>
                    <a:pt x="1367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139079" y="892487"/>
              <a:ext cx="62582" cy="43820"/>
            </a:xfrm>
            <a:custGeom>
              <a:avLst/>
              <a:gdLst/>
              <a:ahLst/>
              <a:cxnLst/>
              <a:rect l="l" t="t" r="r" b="b"/>
              <a:pathLst>
                <a:path w="2038" h="1427" extrusionOk="0">
                  <a:moveTo>
                    <a:pt x="951" y="1"/>
                  </a:moveTo>
                  <a:cubicBezTo>
                    <a:pt x="894" y="1"/>
                    <a:pt x="835" y="9"/>
                    <a:pt x="775" y="25"/>
                  </a:cubicBezTo>
                  <a:cubicBezTo>
                    <a:pt x="571" y="81"/>
                    <a:pt x="416" y="158"/>
                    <a:pt x="287" y="326"/>
                  </a:cubicBezTo>
                  <a:cubicBezTo>
                    <a:pt x="0" y="699"/>
                    <a:pt x="103" y="1277"/>
                    <a:pt x="626" y="1399"/>
                  </a:cubicBezTo>
                  <a:cubicBezTo>
                    <a:pt x="710" y="1418"/>
                    <a:pt x="785" y="1427"/>
                    <a:pt x="855" y="1427"/>
                  </a:cubicBezTo>
                  <a:cubicBezTo>
                    <a:pt x="1027" y="1427"/>
                    <a:pt x="1173" y="1375"/>
                    <a:pt x="1355" y="1295"/>
                  </a:cubicBezTo>
                  <a:cubicBezTo>
                    <a:pt x="2038" y="999"/>
                    <a:pt x="1606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086263" y="974107"/>
              <a:ext cx="41793" cy="34976"/>
            </a:xfrm>
            <a:custGeom>
              <a:avLst/>
              <a:gdLst/>
              <a:ahLst/>
              <a:cxnLst/>
              <a:rect l="l" t="t" r="r" b="b"/>
              <a:pathLst>
                <a:path w="1361" h="1139" extrusionOk="0">
                  <a:moveTo>
                    <a:pt x="747" y="0"/>
                  </a:moveTo>
                  <a:cubicBezTo>
                    <a:pt x="377" y="0"/>
                    <a:pt x="0" y="278"/>
                    <a:pt x="167" y="729"/>
                  </a:cubicBezTo>
                  <a:cubicBezTo>
                    <a:pt x="270" y="1004"/>
                    <a:pt x="526" y="1138"/>
                    <a:pt x="772" y="1138"/>
                  </a:cubicBezTo>
                  <a:cubicBezTo>
                    <a:pt x="1073" y="1138"/>
                    <a:pt x="1360" y="939"/>
                    <a:pt x="1339" y="553"/>
                  </a:cubicBezTo>
                  <a:cubicBezTo>
                    <a:pt x="1318" y="168"/>
                    <a:pt x="1034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144330" y="1036781"/>
              <a:ext cx="55212" cy="38507"/>
            </a:xfrm>
            <a:custGeom>
              <a:avLst/>
              <a:gdLst/>
              <a:ahLst/>
              <a:cxnLst/>
              <a:rect l="l" t="t" r="r" b="b"/>
              <a:pathLst>
                <a:path w="1798" h="1254" extrusionOk="0">
                  <a:moveTo>
                    <a:pt x="910" y="1"/>
                  </a:moveTo>
                  <a:cubicBezTo>
                    <a:pt x="418" y="1"/>
                    <a:pt x="0" y="645"/>
                    <a:pt x="470" y="1079"/>
                  </a:cubicBezTo>
                  <a:cubicBezTo>
                    <a:pt x="603" y="1202"/>
                    <a:pt x="748" y="1254"/>
                    <a:pt x="888" y="1254"/>
                  </a:cubicBezTo>
                  <a:cubicBezTo>
                    <a:pt x="1379" y="1254"/>
                    <a:pt x="1797" y="610"/>
                    <a:pt x="1328" y="175"/>
                  </a:cubicBezTo>
                  <a:cubicBezTo>
                    <a:pt x="1195" y="52"/>
                    <a:pt x="1049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210966" y="1149263"/>
              <a:ext cx="58928" cy="41087"/>
            </a:xfrm>
            <a:custGeom>
              <a:avLst/>
              <a:gdLst/>
              <a:ahLst/>
              <a:cxnLst/>
              <a:rect l="l" t="t" r="r" b="b"/>
              <a:pathLst>
                <a:path w="1919" h="1338" extrusionOk="0">
                  <a:moveTo>
                    <a:pt x="970" y="1"/>
                  </a:moveTo>
                  <a:cubicBezTo>
                    <a:pt x="445" y="1"/>
                    <a:pt x="1" y="688"/>
                    <a:pt x="503" y="1151"/>
                  </a:cubicBezTo>
                  <a:cubicBezTo>
                    <a:pt x="645" y="1282"/>
                    <a:pt x="801" y="1337"/>
                    <a:pt x="949" y="1337"/>
                  </a:cubicBezTo>
                  <a:cubicBezTo>
                    <a:pt x="1474" y="1337"/>
                    <a:pt x="1918" y="651"/>
                    <a:pt x="1416" y="187"/>
                  </a:cubicBezTo>
                  <a:cubicBezTo>
                    <a:pt x="1274" y="56"/>
                    <a:pt x="1119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295350" y="1157093"/>
              <a:ext cx="50698" cy="35375"/>
            </a:xfrm>
            <a:custGeom>
              <a:avLst/>
              <a:gdLst/>
              <a:ahLst/>
              <a:cxnLst/>
              <a:rect l="l" t="t" r="r" b="b"/>
              <a:pathLst>
                <a:path w="1651" h="1152" extrusionOk="0">
                  <a:moveTo>
                    <a:pt x="833" y="0"/>
                  </a:moveTo>
                  <a:cubicBezTo>
                    <a:pt x="382" y="0"/>
                    <a:pt x="0" y="590"/>
                    <a:pt x="432" y="990"/>
                  </a:cubicBezTo>
                  <a:cubicBezTo>
                    <a:pt x="555" y="1104"/>
                    <a:pt x="689" y="1151"/>
                    <a:pt x="817" y="1151"/>
                  </a:cubicBezTo>
                  <a:cubicBezTo>
                    <a:pt x="1268" y="1151"/>
                    <a:pt x="1651" y="561"/>
                    <a:pt x="1219" y="162"/>
                  </a:cubicBezTo>
                  <a:cubicBezTo>
                    <a:pt x="1096" y="48"/>
                    <a:pt x="962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312700" y="1224005"/>
              <a:ext cx="55642" cy="38814"/>
            </a:xfrm>
            <a:custGeom>
              <a:avLst/>
              <a:gdLst/>
              <a:ahLst/>
              <a:cxnLst/>
              <a:rect l="l" t="t" r="r" b="b"/>
              <a:pathLst>
                <a:path w="1812" h="1264" extrusionOk="0">
                  <a:moveTo>
                    <a:pt x="914" y="0"/>
                  </a:moveTo>
                  <a:cubicBezTo>
                    <a:pt x="418" y="0"/>
                    <a:pt x="0" y="648"/>
                    <a:pt x="475" y="1087"/>
                  </a:cubicBezTo>
                  <a:cubicBezTo>
                    <a:pt x="610" y="1211"/>
                    <a:pt x="757" y="1264"/>
                    <a:pt x="898" y="1264"/>
                  </a:cubicBezTo>
                  <a:cubicBezTo>
                    <a:pt x="1394" y="1264"/>
                    <a:pt x="1812" y="616"/>
                    <a:pt x="1337" y="178"/>
                  </a:cubicBezTo>
                  <a:cubicBezTo>
                    <a:pt x="1202" y="53"/>
                    <a:pt x="105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202337" y="1078758"/>
              <a:ext cx="63319" cy="44157"/>
            </a:xfrm>
            <a:custGeom>
              <a:avLst/>
              <a:gdLst/>
              <a:ahLst/>
              <a:cxnLst/>
              <a:rect l="l" t="t" r="r" b="b"/>
              <a:pathLst>
                <a:path w="2062" h="1438" extrusionOk="0">
                  <a:moveTo>
                    <a:pt x="1043" y="0"/>
                  </a:moveTo>
                  <a:cubicBezTo>
                    <a:pt x="479" y="0"/>
                    <a:pt x="0" y="739"/>
                    <a:pt x="540" y="1237"/>
                  </a:cubicBezTo>
                  <a:cubicBezTo>
                    <a:pt x="692" y="1378"/>
                    <a:pt x="859" y="1437"/>
                    <a:pt x="1019" y="1437"/>
                  </a:cubicBezTo>
                  <a:cubicBezTo>
                    <a:pt x="1583" y="1437"/>
                    <a:pt x="2061" y="699"/>
                    <a:pt x="1524" y="201"/>
                  </a:cubicBezTo>
                  <a:cubicBezTo>
                    <a:pt x="1371" y="60"/>
                    <a:pt x="1204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116970" y="1119077"/>
              <a:ext cx="57116" cy="39797"/>
            </a:xfrm>
            <a:custGeom>
              <a:avLst/>
              <a:gdLst/>
              <a:ahLst/>
              <a:cxnLst/>
              <a:rect l="l" t="t" r="r" b="b"/>
              <a:pathLst>
                <a:path w="1860" h="1296" extrusionOk="0">
                  <a:moveTo>
                    <a:pt x="942" y="1"/>
                  </a:moveTo>
                  <a:cubicBezTo>
                    <a:pt x="433" y="1"/>
                    <a:pt x="1" y="667"/>
                    <a:pt x="488" y="1116"/>
                  </a:cubicBezTo>
                  <a:cubicBezTo>
                    <a:pt x="625" y="1242"/>
                    <a:pt x="775" y="1295"/>
                    <a:pt x="919" y="1295"/>
                  </a:cubicBezTo>
                  <a:cubicBezTo>
                    <a:pt x="1429" y="1295"/>
                    <a:pt x="1860" y="629"/>
                    <a:pt x="1374" y="181"/>
                  </a:cubicBezTo>
                  <a:cubicBezTo>
                    <a:pt x="1236" y="54"/>
                    <a:pt x="1086" y="1"/>
                    <a:pt x="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228162" y="704250"/>
              <a:ext cx="21372" cy="14955"/>
            </a:xfrm>
            <a:custGeom>
              <a:avLst/>
              <a:gdLst/>
              <a:ahLst/>
              <a:cxnLst/>
              <a:rect l="l" t="t" r="r" b="b"/>
              <a:pathLst>
                <a:path w="696" h="487" extrusionOk="0">
                  <a:moveTo>
                    <a:pt x="354" y="1"/>
                  </a:moveTo>
                  <a:cubicBezTo>
                    <a:pt x="163" y="1"/>
                    <a:pt x="1" y="249"/>
                    <a:pt x="180" y="418"/>
                  </a:cubicBezTo>
                  <a:cubicBezTo>
                    <a:pt x="232" y="466"/>
                    <a:pt x="288" y="486"/>
                    <a:pt x="342" y="486"/>
                  </a:cubicBezTo>
                  <a:cubicBezTo>
                    <a:pt x="533" y="486"/>
                    <a:pt x="696" y="238"/>
                    <a:pt x="516" y="69"/>
                  </a:cubicBezTo>
                  <a:cubicBezTo>
                    <a:pt x="465" y="21"/>
                    <a:pt x="408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397422" y="1202909"/>
              <a:ext cx="64394" cy="44894"/>
            </a:xfrm>
            <a:custGeom>
              <a:avLst/>
              <a:gdLst/>
              <a:ahLst/>
              <a:cxnLst/>
              <a:rect l="l" t="t" r="r" b="b"/>
              <a:pathLst>
                <a:path w="2097" h="1462" extrusionOk="0">
                  <a:moveTo>
                    <a:pt x="1058" y="1"/>
                  </a:moveTo>
                  <a:cubicBezTo>
                    <a:pt x="484" y="1"/>
                    <a:pt x="1" y="748"/>
                    <a:pt x="549" y="1255"/>
                  </a:cubicBezTo>
                  <a:cubicBezTo>
                    <a:pt x="706" y="1400"/>
                    <a:pt x="877" y="1461"/>
                    <a:pt x="1040" y="1461"/>
                  </a:cubicBezTo>
                  <a:cubicBezTo>
                    <a:pt x="1613" y="1461"/>
                    <a:pt x="2096" y="715"/>
                    <a:pt x="1549" y="207"/>
                  </a:cubicBezTo>
                  <a:cubicBezTo>
                    <a:pt x="1392" y="62"/>
                    <a:pt x="1221" y="1"/>
                    <a:pt x="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5423984" y="1161054"/>
              <a:ext cx="33133" cy="23153"/>
            </a:xfrm>
            <a:custGeom>
              <a:avLst/>
              <a:gdLst/>
              <a:ahLst/>
              <a:cxnLst/>
              <a:rect l="l" t="t" r="r" b="b"/>
              <a:pathLst>
                <a:path w="1079" h="754" extrusionOk="0">
                  <a:moveTo>
                    <a:pt x="545" y="1"/>
                  </a:moveTo>
                  <a:cubicBezTo>
                    <a:pt x="250" y="1"/>
                    <a:pt x="1" y="386"/>
                    <a:pt x="283" y="647"/>
                  </a:cubicBezTo>
                  <a:cubicBezTo>
                    <a:pt x="363" y="722"/>
                    <a:pt x="451" y="753"/>
                    <a:pt x="536" y="753"/>
                  </a:cubicBezTo>
                  <a:cubicBezTo>
                    <a:pt x="830" y="753"/>
                    <a:pt x="1079" y="369"/>
                    <a:pt x="798" y="107"/>
                  </a:cubicBezTo>
                  <a:cubicBezTo>
                    <a:pt x="717" y="32"/>
                    <a:pt x="63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494764" y="1166244"/>
              <a:ext cx="52448" cy="36573"/>
            </a:xfrm>
            <a:custGeom>
              <a:avLst/>
              <a:gdLst/>
              <a:ahLst/>
              <a:cxnLst/>
              <a:rect l="l" t="t" r="r" b="b"/>
              <a:pathLst>
                <a:path w="1708" h="1191" extrusionOk="0">
                  <a:moveTo>
                    <a:pt x="861" y="0"/>
                  </a:moveTo>
                  <a:cubicBezTo>
                    <a:pt x="395" y="0"/>
                    <a:pt x="1" y="608"/>
                    <a:pt x="446" y="1022"/>
                  </a:cubicBezTo>
                  <a:cubicBezTo>
                    <a:pt x="574" y="1141"/>
                    <a:pt x="714" y="1191"/>
                    <a:pt x="848" y="1191"/>
                  </a:cubicBezTo>
                  <a:cubicBezTo>
                    <a:pt x="1314" y="1191"/>
                    <a:pt x="1708" y="585"/>
                    <a:pt x="1263" y="170"/>
                  </a:cubicBezTo>
                  <a:cubicBezTo>
                    <a:pt x="1135" y="50"/>
                    <a:pt x="995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5566528" y="1135383"/>
              <a:ext cx="43267" cy="36173"/>
            </a:xfrm>
            <a:custGeom>
              <a:avLst/>
              <a:gdLst/>
              <a:ahLst/>
              <a:cxnLst/>
              <a:rect l="l" t="t" r="r" b="b"/>
              <a:pathLst>
                <a:path w="1409" h="1178" extrusionOk="0">
                  <a:moveTo>
                    <a:pt x="629" y="0"/>
                  </a:moveTo>
                  <a:cubicBezTo>
                    <a:pt x="253" y="0"/>
                    <a:pt x="1" y="365"/>
                    <a:pt x="192" y="764"/>
                  </a:cubicBezTo>
                  <a:lnTo>
                    <a:pt x="256" y="899"/>
                  </a:lnTo>
                  <a:cubicBezTo>
                    <a:pt x="348" y="1089"/>
                    <a:pt x="548" y="1178"/>
                    <a:pt x="749" y="1178"/>
                  </a:cubicBezTo>
                  <a:cubicBezTo>
                    <a:pt x="912" y="1178"/>
                    <a:pt x="1074" y="1119"/>
                    <a:pt x="1178" y="1008"/>
                  </a:cubicBezTo>
                  <a:cubicBezTo>
                    <a:pt x="1409" y="762"/>
                    <a:pt x="1380" y="253"/>
                    <a:pt x="1016" y="106"/>
                  </a:cubicBezTo>
                  <a:lnTo>
                    <a:pt x="877" y="50"/>
                  </a:lnTo>
                  <a:cubicBezTo>
                    <a:pt x="791" y="16"/>
                    <a:pt x="707" y="0"/>
                    <a:pt x="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528174" y="1109343"/>
              <a:ext cx="42898" cy="36695"/>
            </a:xfrm>
            <a:custGeom>
              <a:avLst/>
              <a:gdLst/>
              <a:ahLst/>
              <a:cxnLst/>
              <a:rect l="l" t="t" r="r" b="b"/>
              <a:pathLst>
                <a:path w="1397" h="1195" extrusionOk="0">
                  <a:moveTo>
                    <a:pt x="745" y="1"/>
                  </a:moveTo>
                  <a:cubicBezTo>
                    <a:pt x="662" y="1"/>
                    <a:pt x="574" y="18"/>
                    <a:pt x="484" y="58"/>
                  </a:cubicBezTo>
                  <a:lnTo>
                    <a:pt x="351" y="118"/>
                  </a:lnTo>
                  <a:cubicBezTo>
                    <a:pt x="1" y="273"/>
                    <a:pt x="3" y="797"/>
                    <a:pt x="264" y="1035"/>
                  </a:cubicBezTo>
                  <a:cubicBezTo>
                    <a:pt x="378" y="1139"/>
                    <a:pt x="541" y="1195"/>
                    <a:pt x="701" y="1195"/>
                  </a:cubicBezTo>
                  <a:cubicBezTo>
                    <a:pt x="908" y="1195"/>
                    <a:pt x="1109" y="1101"/>
                    <a:pt x="1187" y="898"/>
                  </a:cubicBezTo>
                  <a:lnTo>
                    <a:pt x="1240" y="764"/>
                  </a:lnTo>
                  <a:cubicBezTo>
                    <a:pt x="1397" y="360"/>
                    <a:pt x="1119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604237" y="1042063"/>
              <a:ext cx="56164" cy="39244"/>
            </a:xfrm>
            <a:custGeom>
              <a:avLst/>
              <a:gdLst/>
              <a:ahLst/>
              <a:cxnLst/>
              <a:rect l="l" t="t" r="r" b="b"/>
              <a:pathLst>
                <a:path w="1829" h="1278" extrusionOk="0">
                  <a:moveTo>
                    <a:pt x="922" y="1"/>
                  </a:moveTo>
                  <a:cubicBezTo>
                    <a:pt x="423" y="1"/>
                    <a:pt x="0" y="649"/>
                    <a:pt x="476" y="1095"/>
                  </a:cubicBezTo>
                  <a:cubicBezTo>
                    <a:pt x="613" y="1223"/>
                    <a:pt x="763" y="1277"/>
                    <a:pt x="907" y="1277"/>
                  </a:cubicBezTo>
                  <a:cubicBezTo>
                    <a:pt x="1406" y="1277"/>
                    <a:pt x="1828" y="629"/>
                    <a:pt x="1353" y="184"/>
                  </a:cubicBezTo>
                  <a:cubicBezTo>
                    <a:pt x="1217" y="55"/>
                    <a:pt x="1066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580531" y="994220"/>
              <a:ext cx="53093" cy="37033"/>
            </a:xfrm>
            <a:custGeom>
              <a:avLst/>
              <a:gdLst/>
              <a:ahLst/>
              <a:cxnLst/>
              <a:rect l="l" t="t" r="r" b="b"/>
              <a:pathLst>
                <a:path w="1729" h="1206" extrusionOk="0">
                  <a:moveTo>
                    <a:pt x="873" y="0"/>
                  </a:moveTo>
                  <a:cubicBezTo>
                    <a:pt x="402" y="0"/>
                    <a:pt x="0" y="613"/>
                    <a:pt x="449" y="1034"/>
                  </a:cubicBezTo>
                  <a:cubicBezTo>
                    <a:pt x="579" y="1155"/>
                    <a:pt x="721" y="1206"/>
                    <a:pt x="857" y="1206"/>
                  </a:cubicBezTo>
                  <a:cubicBezTo>
                    <a:pt x="1328" y="1206"/>
                    <a:pt x="1729" y="594"/>
                    <a:pt x="1280" y="173"/>
                  </a:cubicBezTo>
                  <a:cubicBezTo>
                    <a:pt x="1151" y="51"/>
                    <a:pt x="1009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653461" y="942417"/>
              <a:ext cx="47228" cy="40104"/>
            </a:xfrm>
            <a:custGeom>
              <a:avLst/>
              <a:gdLst/>
              <a:ahLst/>
              <a:cxnLst/>
              <a:rect l="l" t="t" r="r" b="b"/>
              <a:pathLst>
                <a:path w="1538" h="1306" extrusionOk="0">
                  <a:moveTo>
                    <a:pt x="762" y="0"/>
                  </a:moveTo>
                  <a:cubicBezTo>
                    <a:pt x="735" y="0"/>
                    <a:pt x="708" y="2"/>
                    <a:pt x="681" y="6"/>
                  </a:cubicBezTo>
                  <a:lnTo>
                    <a:pt x="572" y="19"/>
                  </a:lnTo>
                  <a:cubicBezTo>
                    <a:pt x="251" y="62"/>
                    <a:pt x="75" y="242"/>
                    <a:pt x="47" y="563"/>
                  </a:cubicBezTo>
                  <a:lnTo>
                    <a:pt x="37" y="670"/>
                  </a:lnTo>
                  <a:cubicBezTo>
                    <a:pt x="0" y="1070"/>
                    <a:pt x="371" y="1305"/>
                    <a:pt x="727" y="1305"/>
                  </a:cubicBezTo>
                  <a:cubicBezTo>
                    <a:pt x="903" y="1305"/>
                    <a:pt x="1076" y="1248"/>
                    <a:pt x="1194" y="1126"/>
                  </a:cubicBezTo>
                  <a:cubicBezTo>
                    <a:pt x="1538" y="771"/>
                    <a:pt x="130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656654" y="873970"/>
              <a:ext cx="38108" cy="26623"/>
            </a:xfrm>
            <a:custGeom>
              <a:avLst/>
              <a:gdLst/>
              <a:ahLst/>
              <a:cxnLst/>
              <a:rect l="l" t="t" r="r" b="b"/>
              <a:pathLst>
                <a:path w="1241" h="867" extrusionOk="0">
                  <a:moveTo>
                    <a:pt x="627" y="1"/>
                  </a:moveTo>
                  <a:cubicBezTo>
                    <a:pt x="289" y="1"/>
                    <a:pt x="1" y="439"/>
                    <a:pt x="321" y="742"/>
                  </a:cubicBezTo>
                  <a:cubicBezTo>
                    <a:pt x="414" y="830"/>
                    <a:pt x="516" y="867"/>
                    <a:pt x="614" y="867"/>
                  </a:cubicBezTo>
                  <a:cubicBezTo>
                    <a:pt x="952" y="867"/>
                    <a:pt x="1240" y="428"/>
                    <a:pt x="919" y="125"/>
                  </a:cubicBezTo>
                  <a:cubicBezTo>
                    <a:pt x="827" y="38"/>
                    <a:pt x="725" y="1"/>
                    <a:pt x="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666819" y="1048081"/>
              <a:ext cx="37432" cy="26163"/>
            </a:xfrm>
            <a:custGeom>
              <a:avLst/>
              <a:gdLst/>
              <a:ahLst/>
              <a:cxnLst/>
              <a:rect l="l" t="t" r="r" b="b"/>
              <a:pathLst>
                <a:path w="1219" h="852" extrusionOk="0">
                  <a:moveTo>
                    <a:pt x="615" y="1"/>
                  </a:moveTo>
                  <a:cubicBezTo>
                    <a:pt x="282" y="1"/>
                    <a:pt x="0" y="432"/>
                    <a:pt x="317" y="729"/>
                  </a:cubicBezTo>
                  <a:cubicBezTo>
                    <a:pt x="409" y="815"/>
                    <a:pt x="509" y="851"/>
                    <a:pt x="605" y="851"/>
                  </a:cubicBezTo>
                  <a:cubicBezTo>
                    <a:pt x="937" y="851"/>
                    <a:pt x="1218" y="420"/>
                    <a:pt x="902" y="122"/>
                  </a:cubicBezTo>
                  <a:cubicBezTo>
                    <a:pt x="811" y="37"/>
                    <a:pt x="711" y="1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095506" y="825882"/>
              <a:ext cx="48456" cy="33748"/>
            </a:xfrm>
            <a:custGeom>
              <a:avLst/>
              <a:gdLst/>
              <a:ahLst/>
              <a:cxnLst/>
              <a:rect l="l" t="t" r="r" b="b"/>
              <a:pathLst>
                <a:path w="1578" h="1099" extrusionOk="0">
                  <a:moveTo>
                    <a:pt x="802" y="1"/>
                  </a:moveTo>
                  <a:cubicBezTo>
                    <a:pt x="370" y="1"/>
                    <a:pt x="1" y="565"/>
                    <a:pt x="411" y="945"/>
                  </a:cubicBezTo>
                  <a:cubicBezTo>
                    <a:pt x="527" y="1053"/>
                    <a:pt x="655" y="1099"/>
                    <a:pt x="777" y="1099"/>
                  </a:cubicBezTo>
                  <a:cubicBezTo>
                    <a:pt x="1208" y="1099"/>
                    <a:pt x="1577" y="535"/>
                    <a:pt x="1169" y="154"/>
                  </a:cubicBezTo>
                  <a:cubicBezTo>
                    <a:pt x="1052" y="46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249964" y="813415"/>
              <a:ext cx="224288" cy="136710"/>
            </a:xfrm>
            <a:custGeom>
              <a:avLst/>
              <a:gdLst/>
              <a:ahLst/>
              <a:cxnLst/>
              <a:rect l="l" t="t" r="r" b="b"/>
              <a:pathLst>
                <a:path w="7304" h="4452" extrusionOk="0">
                  <a:moveTo>
                    <a:pt x="5055" y="1"/>
                  </a:moveTo>
                  <a:cubicBezTo>
                    <a:pt x="4294" y="1"/>
                    <a:pt x="3534" y="217"/>
                    <a:pt x="2831" y="605"/>
                  </a:cubicBezTo>
                  <a:cubicBezTo>
                    <a:pt x="1595" y="1287"/>
                    <a:pt x="0" y="2810"/>
                    <a:pt x="857" y="4313"/>
                  </a:cubicBezTo>
                  <a:cubicBezTo>
                    <a:pt x="907" y="4402"/>
                    <a:pt x="1010" y="4451"/>
                    <a:pt x="1110" y="4451"/>
                  </a:cubicBezTo>
                  <a:cubicBezTo>
                    <a:pt x="1135" y="4451"/>
                    <a:pt x="1160" y="4448"/>
                    <a:pt x="1184" y="4442"/>
                  </a:cubicBezTo>
                  <a:cubicBezTo>
                    <a:pt x="2243" y="4163"/>
                    <a:pt x="2549" y="3228"/>
                    <a:pt x="3178" y="2449"/>
                  </a:cubicBezTo>
                  <a:cubicBezTo>
                    <a:pt x="3890" y="1565"/>
                    <a:pt x="4921" y="1090"/>
                    <a:pt x="6039" y="1090"/>
                  </a:cubicBezTo>
                  <a:cubicBezTo>
                    <a:pt x="6255" y="1090"/>
                    <a:pt x="6475" y="1108"/>
                    <a:pt x="6695" y="1144"/>
                  </a:cubicBezTo>
                  <a:cubicBezTo>
                    <a:pt x="6718" y="1148"/>
                    <a:pt x="6740" y="1149"/>
                    <a:pt x="6762" y="1149"/>
                  </a:cubicBezTo>
                  <a:cubicBezTo>
                    <a:pt x="7114" y="1149"/>
                    <a:pt x="7303" y="678"/>
                    <a:pt x="6943" y="483"/>
                  </a:cubicBezTo>
                  <a:cubicBezTo>
                    <a:pt x="6334" y="153"/>
                    <a:pt x="5694" y="1"/>
                    <a:pt x="505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363613" y="1038531"/>
              <a:ext cx="136372" cy="66482"/>
            </a:xfrm>
            <a:custGeom>
              <a:avLst/>
              <a:gdLst/>
              <a:ahLst/>
              <a:cxnLst/>
              <a:rect l="l" t="t" r="r" b="b"/>
              <a:pathLst>
                <a:path w="4441" h="2165" extrusionOk="0">
                  <a:moveTo>
                    <a:pt x="4244" y="1"/>
                  </a:moveTo>
                  <a:cubicBezTo>
                    <a:pt x="4232" y="1"/>
                    <a:pt x="4220" y="2"/>
                    <a:pt x="4208" y="5"/>
                  </a:cubicBezTo>
                  <a:cubicBezTo>
                    <a:pt x="2859" y="293"/>
                    <a:pt x="1692" y="1123"/>
                    <a:pt x="300" y="1191"/>
                  </a:cubicBezTo>
                  <a:cubicBezTo>
                    <a:pt x="115" y="1200"/>
                    <a:pt x="0" y="1398"/>
                    <a:pt x="100" y="1560"/>
                  </a:cubicBezTo>
                  <a:cubicBezTo>
                    <a:pt x="378" y="2013"/>
                    <a:pt x="837" y="2165"/>
                    <a:pt x="1322" y="2165"/>
                  </a:cubicBezTo>
                  <a:cubicBezTo>
                    <a:pt x="1625" y="2165"/>
                    <a:pt x="1939" y="2106"/>
                    <a:pt x="2224" y="2023"/>
                  </a:cubicBezTo>
                  <a:cubicBezTo>
                    <a:pt x="3175" y="1750"/>
                    <a:pt x="3968" y="1099"/>
                    <a:pt x="4388" y="223"/>
                  </a:cubicBezTo>
                  <a:cubicBezTo>
                    <a:pt x="4441" y="115"/>
                    <a:pt x="4356" y="1"/>
                    <a:pt x="4244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298451" y="985438"/>
              <a:ext cx="259417" cy="123168"/>
            </a:xfrm>
            <a:custGeom>
              <a:avLst/>
              <a:gdLst/>
              <a:ahLst/>
              <a:cxnLst/>
              <a:rect l="l" t="t" r="r" b="b"/>
              <a:pathLst>
                <a:path w="8448" h="4011" extrusionOk="0">
                  <a:moveTo>
                    <a:pt x="7466" y="0"/>
                  </a:moveTo>
                  <a:cubicBezTo>
                    <a:pt x="7387" y="0"/>
                    <a:pt x="7309" y="20"/>
                    <a:pt x="7238" y="62"/>
                  </a:cubicBezTo>
                  <a:cubicBezTo>
                    <a:pt x="6164" y="703"/>
                    <a:pt x="5822" y="1914"/>
                    <a:pt x="4500" y="2310"/>
                  </a:cubicBezTo>
                  <a:cubicBezTo>
                    <a:pt x="4175" y="2407"/>
                    <a:pt x="3864" y="2449"/>
                    <a:pt x="3560" y="2449"/>
                  </a:cubicBezTo>
                  <a:cubicBezTo>
                    <a:pt x="2623" y="2449"/>
                    <a:pt x="1765" y="2052"/>
                    <a:pt x="846" y="1664"/>
                  </a:cubicBezTo>
                  <a:cubicBezTo>
                    <a:pt x="777" y="1635"/>
                    <a:pt x="707" y="1622"/>
                    <a:pt x="638" y="1622"/>
                  </a:cubicBezTo>
                  <a:cubicBezTo>
                    <a:pt x="292" y="1622"/>
                    <a:pt x="0" y="1963"/>
                    <a:pt x="223" y="2318"/>
                  </a:cubicBezTo>
                  <a:cubicBezTo>
                    <a:pt x="935" y="3456"/>
                    <a:pt x="2365" y="4011"/>
                    <a:pt x="3716" y="4011"/>
                  </a:cubicBezTo>
                  <a:cubicBezTo>
                    <a:pt x="4085" y="4011"/>
                    <a:pt x="4448" y="3969"/>
                    <a:pt x="4789" y="3887"/>
                  </a:cubicBezTo>
                  <a:cubicBezTo>
                    <a:pt x="6249" y="3531"/>
                    <a:pt x="8448" y="2072"/>
                    <a:pt x="7932" y="338"/>
                  </a:cubicBezTo>
                  <a:cubicBezTo>
                    <a:pt x="7870" y="131"/>
                    <a:pt x="7668" y="0"/>
                    <a:pt x="74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349856" y="816056"/>
              <a:ext cx="96882" cy="47812"/>
            </a:xfrm>
            <a:custGeom>
              <a:avLst/>
              <a:gdLst/>
              <a:ahLst/>
              <a:cxnLst/>
              <a:rect l="l" t="t" r="r" b="b"/>
              <a:pathLst>
                <a:path w="3155" h="1557" extrusionOk="0">
                  <a:moveTo>
                    <a:pt x="1747" y="1"/>
                  </a:moveTo>
                  <a:cubicBezTo>
                    <a:pt x="1646" y="1"/>
                    <a:pt x="1546" y="8"/>
                    <a:pt x="1453" y="20"/>
                  </a:cubicBezTo>
                  <a:cubicBezTo>
                    <a:pt x="890" y="95"/>
                    <a:pt x="388" y="325"/>
                    <a:pt x="124" y="844"/>
                  </a:cubicBezTo>
                  <a:cubicBezTo>
                    <a:pt x="0" y="1085"/>
                    <a:pt x="126" y="1473"/>
                    <a:pt x="437" y="1515"/>
                  </a:cubicBezTo>
                  <a:cubicBezTo>
                    <a:pt x="663" y="1546"/>
                    <a:pt x="885" y="1552"/>
                    <a:pt x="1107" y="1552"/>
                  </a:cubicBezTo>
                  <a:cubicBezTo>
                    <a:pt x="1253" y="1552"/>
                    <a:pt x="1398" y="1550"/>
                    <a:pt x="1544" y="1550"/>
                  </a:cubicBezTo>
                  <a:cubicBezTo>
                    <a:pt x="1646" y="1550"/>
                    <a:pt x="1748" y="1551"/>
                    <a:pt x="1852" y="1555"/>
                  </a:cubicBezTo>
                  <a:cubicBezTo>
                    <a:pt x="1876" y="1556"/>
                    <a:pt x="1902" y="1557"/>
                    <a:pt x="1928" y="1557"/>
                  </a:cubicBezTo>
                  <a:cubicBezTo>
                    <a:pt x="2442" y="1557"/>
                    <a:pt x="3155" y="1352"/>
                    <a:pt x="2963" y="694"/>
                  </a:cubicBezTo>
                  <a:cubicBezTo>
                    <a:pt x="2811" y="171"/>
                    <a:pt x="2250" y="1"/>
                    <a:pt x="1747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320458" y="1123038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20450" y="1123075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859969" y="1072340"/>
              <a:ext cx="534065" cy="662084"/>
            </a:xfrm>
            <a:custGeom>
              <a:avLst/>
              <a:gdLst/>
              <a:ahLst/>
              <a:cxnLst/>
              <a:rect l="l" t="t" r="r" b="b"/>
              <a:pathLst>
                <a:path w="17392" h="21561" extrusionOk="0">
                  <a:moveTo>
                    <a:pt x="9091" y="0"/>
                  </a:moveTo>
                  <a:cubicBezTo>
                    <a:pt x="8764" y="0"/>
                    <a:pt x="8439" y="57"/>
                    <a:pt x="8124" y="180"/>
                  </a:cubicBezTo>
                  <a:cubicBezTo>
                    <a:pt x="6831" y="684"/>
                    <a:pt x="6089" y="2078"/>
                    <a:pt x="5054" y="3038"/>
                  </a:cubicBezTo>
                  <a:cubicBezTo>
                    <a:pt x="4006" y="4012"/>
                    <a:pt x="2626" y="4555"/>
                    <a:pt x="1654" y="5620"/>
                  </a:cubicBezTo>
                  <a:cubicBezTo>
                    <a:pt x="331" y="7072"/>
                    <a:pt x="0" y="9324"/>
                    <a:pt x="483" y="11278"/>
                  </a:cubicBezTo>
                  <a:cubicBezTo>
                    <a:pt x="966" y="13232"/>
                    <a:pt x="2161" y="14916"/>
                    <a:pt x="3545" y="16310"/>
                  </a:cubicBezTo>
                  <a:cubicBezTo>
                    <a:pt x="6879" y="19668"/>
                    <a:pt x="11475" y="21560"/>
                    <a:pt x="16074" y="21560"/>
                  </a:cubicBezTo>
                  <a:cubicBezTo>
                    <a:pt x="16514" y="21560"/>
                    <a:pt x="16953" y="21543"/>
                    <a:pt x="17391" y="21508"/>
                  </a:cubicBezTo>
                  <a:lnTo>
                    <a:pt x="15664" y="20432"/>
                  </a:lnTo>
                  <a:cubicBezTo>
                    <a:pt x="14576" y="20288"/>
                    <a:pt x="14005" y="19034"/>
                    <a:pt x="13668" y="17944"/>
                  </a:cubicBezTo>
                  <a:cubicBezTo>
                    <a:pt x="13068" y="16009"/>
                    <a:pt x="12574" y="14008"/>
                    <a:pt x="12591" y="11973"/>
                  </a:cubicBezTo>
                  <a:cubicBezTo>
                    <a:pt x="12606" y="10274"/>
                    <a:pt x="12975" y="8602"/>
                    <a:pt x="13116" y="6911"/>
                  </a:cubicBezTo>
                  <a:cubicBezTo>
                    <a:pt x="13256" y="5218"/>
                    <a:pt x="13143" y="3421"/>
                    <a:pt x="12284" y="1979"/>
                  </a:cubicBezTo>
                  <a:cubicBezTo>
                    <a:pt x="11602" y="834"/>
                    <a:pt x="10342" y="0"/>
                    <a:pt x="9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597542" y="1538265"/>
              <a:ext cx="667243" cy="566308"/>
            </a:xfrm>
            <a:custGeom>
              <a:avLst/>
              <a:gdLst/>
              <a:ahLst/>
              <a:cxnLst/>
              <a:rect l="l" t="t" r="r" b="b"/>
              <a:pathLst>
                <a:path w="21729" h="18442" extrusionOk="0">
                  <a:moveTo>
                    <a:pt x="5046" y="0"/>
                  </a:moveTo>
                  <a:cubicBezTo>
                    <a:pt x="3405" y="0"/>
                    <a:pt x="1837" y="1311"/>
                    <a:pt x="1477" y="3014"/>
                  </a:cubicBezTo>
                  <a:cubicBezTo>
                    <a:pt x="1085" y="4859"/>
                    <a:pt x="1989" y="6799"/>
                    <a:pt x="1652" y="8655"/>
                  </a:cubicBezTo>
                  <a:cubicBezTo>
                    <a:pt x="1446" y="9791"/>
                    <a:pt x="790" y="10785"/>
                    <a:pt x="540" y="11913"/>
                  </a:cubicBezTo>
                  <a:cubicBezTo>
                    <a:pt x="1" y="14323"/>
                    <a:pt x="1547" y="16913"/>
                    <a:pt x="3695" y="17892"/>
                  </a:cubicBezTo>
                  <a:cubicBezTo>
                    <a:pt x="4527" y="18271"/>
                    <a:pt x="5418" y="18442"/>
                    <a:pt x="6316" y="18442"/>
                  </a:cubicBezTo>
                  <a:cubicBezTo>
                    <a:pt x="7737" y="18442"/>
                    <a:pt x="9178" y="18016"/>
                    <a:pt x="10441" y="17315"/>
                  </a:cubicBezTo>
                  <a:cubicBezTo>
                    <a:pt x="12501" y="16172"/>
                    <a:pt x="14163" y="14373"/>
                    <a:pt x="15670" y="12507"/>
                  </a:cubicBezTo>
                  <a:cubicBezTo>
                    <a:pt x="17516" y="10221"/>
                    <a:pt x="19219" y="7733"/>
                    <a:pt x="20095" y="4885"/>
                  </a:cubicBezTo>
                  <a:lnTo>
                    <a:pt x="21728" y="2805"/>
                  </a:lnTo>
                  <a:lnTo>
                    <a:pt x="21728" y="2805"/>
                  </a:lnTo>
                  <a:cubicBezTo>
                    <a:pt x="20350" y="4368"/>
                    <a:pt x="18288" y="5189"/>
                    <a:pt x="16252" y="5189"/>
                  </a:cubicBezTo>
                  <a:cubicBezTo>
                    <a:pt x="16227" y="5189"/>
                    <a:pt x="16201" y="5189"/>
                    <a:pt x="16175" y="5189"/>
                  </a:cubicBezTo>
                  <a:cubicBezTo>
                    <a:pt x="14112" y="5168"/>
                    <a:pt x="12097" y="4351"/>
                    <a:pt x="10415" y="3088"/>
                  </a:cubicBezTo>
                  <a:cubicBezTo>
                    <a:pt x="8750" y="1838"/>
                    <a:pt x="7192" y="73"/>
                    <a:pt x="5154" y="2"/>
                  </a:cubicBezTo>
                  <a:cubicBezTo>
                    <a:pt x="5118" y="1"/>
                    <a:pt x="5082" y="0"/>
                    <a:pt x="5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966923" y="1767650"/>
              <a:ext cx="448852" cy="658860"/>
            </a:xfrm>
            <a:custGeom>
              <a:avLst/>
              <a:gdLst/>
              <a:ahLst/>
              <a:cxnLst/>
              <a:rect l="l" t="t" r="r" b="b"/>
              <a:pathLst>
                <a:path w="14617" h="21456" extrusionOk="0">
                  <a:moveTo>
                    <a:pt x="9141" y="1"/>
                  </a:moveTo>
                  <a:cubicBezTo>
                    <a:pt x="8442" y="2777"/>
                    <a:pt x="7541" y="5498"/>
                    <a:pt x="6448" y="8135"/>
                  </a:cubicBezTo>
                  <a:cubicBezTo>
                    <a:pt x="5678" y="9997"/>
                    <a:pt x="4764" y="11879"/>
                    <a:pt x="3249" y="13139"/>
                  </a:cubicBezTo>
                  <a:cubicBezTo>
                    <a:pt x="2019" y="14161"/>
                    <a:pt x="285" y="14979"/>
                    <a:pt x="132" y="16627"/>
                  </a:cubicBezTo>
                  <a:cubicBezTo>
                    <a:pt x="0" y="18054"/>
                    <a:pt x="1204" y="19222"/>
                    <a:pt x="2400" y="19909"/>
                  </a:cubicBezTo>
                  <a:cubicBezTo>
                    <a:pt x="4170" y="20925"/>
                    <a:pt x="6182" y="21456"/>
                    <a:pt x="8191" y="21456"/>
                  </a:cubicBezTo>
                  <a:cubicBezTo>
                    <a:pt x="8566" y="21456"/>
                    <a:pt x="8941" y="21437"/>
                    <a:pt x="9314" y="21400"/>
                  </a:cubicBezTo>
                  <a:cubicBezTo>
                    <a:pt x="11249" y="21207"/>
                    <a:pt x="13312" y="20353"/>
                    <a:pt x="14145" y="18524"/>
                  </a:cubicBezTo>
                  <a:cubicBezTo>
                    <a:pt x="14568" y="17596"/>
                    <a:pt x="14616" y="16534"/>
                    <a:pt x="14584" y="15507"/>
                  </a:cubicBezTo>
                  <a:cubicBezTo>
                    <a:pt x="14522" y="13676"/>
                    <a:pt x="14212" y="11853"/>
                    <a:pt x="13665" y="10109"/>
                  </a:cubicBezTo>
                  <a:lnTo>
                    <a:pt x="9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423114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423125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334461" y="1442366"/>
              <a:ext cx="755988" cy="454625"/>
            </a:xfrm>
            <a:custGeom>
              <a:avLst/>
              <a:gdLst/>
              <a:ahLst/>
              <a:cxnLst/>
              <a:rect l="l" t="t" r="r" b="b"/>
              <a:pathLst>
                <a:path w="24619" h="14805" extrusionOk="0">
                  <a:moveTo>
                    <a:pt x="15409" y="0"/>
                  </a:moveTo>
                  <a:cubicBezTo>
                    <a:pt x="15194" y="0"/>
                    <a:pt x="14979" y="2"/>
                    <a:pt x="14766" y="3"/>
                  </a:cubicBezTo>
                  <a:cubicBezTo>
                    <a:pt x="14067" y="10"/>
                    <a:pt x="13354" y="17"/>
                    <a:pt x="12692" y="249"/>
                  </a:cubicBezTo>
                  <a:cubicBezTo>
                    <a:pt x="11679" y="604"/>
                    <a:pt x="10903" y="1438"/>
                    <a:pt x="10138" y="2214"/>
                  </a:cubicBezTo>
                  <a:cubicBezTo>
                    <a:pt x="7171" y="5224"/>
                    <a:pt x="3735" y="7744"/>
                    <a:pt x="1" y="9636"/>
                  </a:cubicBezTo>
                  <a:lnTo>
                    <a:pt x="1179" y="10605"/>
                  </a:lnTo>
                  <a:cubicBezTo>
                    <a:pt x="2075" y="10637"/>
                    <a:pt x="2804" y="11326"/>
                    <a:pt x="3524" y="11885"/>
                  </a:cubicBezTo>
                  <a:cubicBezTo>
                    <a:pt x="5962" y="13782"/>
                    <a:pt x="9072" y="14474"/>
                    <a:pt x="12099" y="14740"/>
                  </a:cubicBezTo>
                  <a:cubicBezTo>
                    <a:pt x="12527" y="14777"/>
                    <a:pt x="12965" y="14804"/>
                    <a:pt x="13402" y="14804"/>
                  </a:cubicBezTo>
                  <a:cubicBezTo>
                    <a:pt x="14573" y="14804"/>
                    <a:pt x="15735" y="14610"/>
                    <a:pt x="16662" y="13908"/>
                  </a:cubicBezTo>
                  <a:cubicBezTo>
                    <a:pt x="17953" y="12930"/>
                    <a:pt x="18468" y="11215"/>
                    <a:pt x="19413" y="9883"/>
                  </a:cubicBezTo>
                  <a:cubicBezTo>
                    <a:pt x="20343" y="8575"/>
                    <a:pt x="21679" y="7646"/>
                    <a:pt x="22744" y="6457"/>
                  </a:cubicBezTo>
                  <a:cubicBezTo>
                    <a:pt x="23809" y="5268"/>
                    <a:pt x="24618" y="3599"/>
                    <a:pt x="24128" y="2064"/>
                  </a:cubicBezTo>
                  <a:lnTo>
                    <a:pt x="24128" y="2064"/>
                  </a:lnTo>
                  <a:cubicBezTo>
                    <a:pt x="23950" y="2101"/>
                    <a:pt x="23774" y="2118"/>
                    <a:pt x="23599" y="2118"/>
                  </a:cubicBezTo>
                  <a:cubicBezTo>
                    <a:pt x="22301" y="2118"/>
                    <a:pt x="21082" y="1178"/>
                    <a:pt x="19832" y="653"/>
                  </a:cubicBezTo>
                  <a:cubicBezTo>
                    <a:pt x="18443" y="71"/>
                    <a:pt x="16917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6219769" y="1758192"/>
              <a:ext cx="472527" cy="68827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6219775" y="1758200"/>
              <a:ext cx="472527" cy="68558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702531" y="1360837"/>
              <a:ext cx="510451" cy="408287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5702525" y="1362301"/>
              <a:ext cx="510451" cy="406824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715858" y="1780302"/>
              <a:ext cx="570300" cy="485823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714600" y="1780300"/>
              <a:ext cx="571507" cy="481314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6075658" y="1571859"/>
              <a:ext cx="449957" cy="358172"/>
            </a:xfrm>
            <a:custGeom>
              <a:avLst/>
              <a:gdLst/>
              <a:ahLst/>
              <a:cxnLst/>
              <a:rect l="l" t="t" r="r" b="b"/>
              <a:pathLst>
                <a:path w="14653" h="11664" extrusionOk="0">
                  <a:moveTo>
                    <a:pt x="7557" y="0"/>
                  </a:moveTo>
                  <a:cubicBezTo>
                    <a:pt x="2862" y="0"/>
                    <a:pt x="1" y="6329"/>
                    <a:pt x="3498" y="9969"/>
                  </a:cubicBezTo>
                  <a:cubicBezTo>
                    <a:pt x="4327" y="10832"/>
                    <a:pt x="5414" y="11396"/>
                    <a:pt x="6540" y="11548"/>
                  </a:cubicBezTo>
                  <a:lnTo>
                    <a:pt x="6540" y="11548"/>
                  </a:lnTo>
                  <a:cubicBezTo>
                    <a:pt x="6604" y="11563"/>
                    <a:pt x="6668" y="11577"/>
                    <a:pt x="6733" y="11590"/>
                  </a:cubicBezTo>
                  <a:cubicBezTo>
                    <a:pt x="6990" y="11640"/>
                    <a:pt x="7250" y="11664"/>
                    <a:pt x="7510" y="11664"/>
                  </a:cubicBezTo>
                  <a:cubicBezTo>
                    <a:pt x="9368" y="11664"/>
                    <a:pt x="11211" y="10443"/>
                    <a:pt x="12229" y="8890"/>
                  </a:cubicBezTo>
                  <a:cubicBezTo>
                    <a:pt x="14652" y="5198"/>
                    <a:pt x="11976" y="196"/>
                    <a:pt x="7799" y="6"/>
                  </a:cubicBezTo>
                  <a:cubicBezTo>
                    <a:pt x="7718" y="2"/>
                    <a:pt x="7637" y="0"/>
                    <a:pt x="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6338146" y="1530343"/>
              <a:ext cx="54352" cy="43605"/>
            </a:xfrm>
            <a:custGeom>
              <a:avLst/>
              <a:gdLst/>
              <a:ahLst/>
              <a:cxnLst/>
              <a:rect l="l" t="t" r="r" b="b"/>
              <a:pathLst>
                <a:path w="1770" h="1420" extrusionOk="0">
                  <a:moveTo>
                    <a:pt x="886" y="1"/>
                  </a:moveTo>
                  <a:cubicBezTo>
                    <a:pt x="881" y="1"/>
                    <a:pt x="875" y="1"/>
                    <a:pt x="869" y="1"/>
                  </a:cubicBezTo>
                  <a:cubicBezTo>
                    <a:pt x="1" y="19"/>
                    <a:pt x="25" y="1419"/>
                    <a:pt x="882" y="1419"/>
                  </a:cubicBezTo>
                  <a:cubicBezTo>
                    <a:pt x="888" y="1419"/>
                    <a:pt x="895" y="1419"/>
                    <a:pt x="901" y="1419"/>
                  </a:cubicBezTo>
                  <a:cubicBezTo>
                    <a:pt x="1769" y="1400"/>
                    <a:pt x="1745" y="1"/>
                    <a:pt x="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6413134" y="1517046"/>
              <a:ext cx="45938" cy="32703"/>
            </a:xfrm>
            <a:custGeom>
              <a:avLst/>
              <a:gdLst/>
              <a:ahLst/>
              <a:cxnLst/>
              <a:rect l="l" t="t" r="r" b="b"/>
              <a:pathLst>
                <a:path w="1496" h="1065" extrusionOk="0">
                  <a:moveTo>
                    <a:pt x="862" y="0"/>
                  </a:moveTo>
                  <a:cubicBezTo>
                    <a:pt x="425" y="0"/>
                    <a:pt x="1" y="725"/>
                    <a:pt x="571" y="1009"/>
                  </a:cubicBezTo>
                  <a:cubicBezTo>
                    <a:pt x="647" y="1047"/>
                    <a:pt x="725" y="1064"/>
                    <a:pt x="802" y="1064"/>
                  </a:cubicBezTo>
                  <a:cubicBezTo>
                    <a:pt x="1170" y="1064"/>
                    <a:pt x="1496" y="670"/>
                    <a:pt x="1256" y="263"/>
                  </a:cubicBezTo>
                  <a:cubicBezTo>
                    <a:pt x="1145" y="75"/>
                    <a:pt x="1003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6405518" y="1584541"/>
              <a:ext cx="52049" cy="41639"/>
            </a:xfrm>
            <a:custGeom>
              <a:avLst/>
              <a:gdLst/>
              <a:ahLst/>
              <a:cxnLst/>
              <a:rect l="l" t="t" r="r" b="b"/>
              <a:pathLst>
                <a:path w="1695" h="1356" extrusionOk="0">
                  <a:moveTo>
                    <a:pt x="847" y="0"/>
                  </a:moveTo>
                  <a:cubicBezTo>
                    <a:pt x="842" y="0"/>
                    <a:pt x="836" y="0"/>
                    <a:pt x="831" y="1"/>
                  </a:cubicBezTo>
                  <a:cubicBezTo>
                    <a:pt x="0" y="19"/>
                    <a:pt x="25" y="1356"/>
                    <a:pt x="845" y="1356"/>
                  </a:cubicBezTo>
                  <a:cubicBezTo>
                    <a:pt x="851" y="1356"/>
                    <a:pt x="857" y="1356"/>
                    <a:pt x="863" y="1355"/>
                  </a:cubicBezTo>
                  <a:cubicBezTo>
                    <a:pt x="1694" y="1336"/>
                    <a:pt x="166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6494201" y="1613407"/>
              <a:ext cx="43420" cy="34669"/>
            </a:xfrm>
            <a:custGeom>
              <a:avLst/>
              <a:gdLst/>
              <a:ahLst/>
              <a:cxnLst/>
              <a:rect l="l" t="t" r="r" b="b"/>
              <a:pathLst>
                <a:path w="1414" h="1129" extrusionOk="0">
                  <a:moveTo>
                    <a:pt x="708" y="0"/>
                  </a:moveTo>
                  <a:cubicBezTo>
                    <a:pt x="703" y="0"/>
                    <a:pt x="698" y="0"/>
                    <a:pt x="694" y="0"/>
                  </a:cubicBezTo>
                  <a:cubicBezTo>
                    <a:pt x="0" y="16"/>
                    <a:pt x="21" y="1129"/>
                    <a:pt x="705" y="1129"/>
                  </a:cubicBezTo>
                  <a:cubicBezTo>
                    <a:pt x="711" y="1129"/>
                    <a:pt x="716" y="1129"/>
                    <a:pt x="721" y="1129"/>
                  </a:cubicBezTo>
                  <a:cubicBezTo>
                    <a:pt x="1414" y="1112"/>
                    <a:pt x="139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6474487" y="1699602"/>
              <a:ext cx="40595" cy="32427"/>
            </a:xfrm>
            <a:custGeom>
              <a:avLst/>
              <a:gdLst/>
              <a:ahLst/>
              <a:cxnLst/>
              <a:rect l="l" t="t" r="r" b="b"/>
              <a:pathLst>
                <a:path w="1322" h="1056" extrusionOk="0">
                  <a:moveTo>
                    <a:pt x="663" y="1"/>
                  </a:moveTo>
                  <a:cubicBezTo>
                    <a:pt x="658" y="1"/>
                    <a:pt x="653" y="1"/>
                    <a:pt x="648" y="1"/>
                  </a:cubicBezTo>
                  <a:cubicBezTo>
                    <a:pt x="1" y="17"/>
                    <a:pt x="21" y="1056"/>
                    <a:pt x="660" y="1056"/>
                  </a:cubicBezTo>
                  <a:cubicBezTo>
                    <a:pt x="665" y="1056"/>
                    <a:pt x="670" y="1056"/>
                    <a:pt x="675" y="1056"/>
                  </a:cubicBezTo>
                  <a:cubicBezTo>
                    <a:pt x="1322" y="1039"/>
                    <a:pt x="1300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6234140" y="1505132"/>
              <a:ext cx="49562" cy="39889"/>
            </a:xfrm>
            <a:custGeom>
              <a:avLst/>
              <a:gdLst/>
              <a:ahLst/>
              <a:cxnLst/>
              <a:rect l="l" t="t" r="r" b="b"/>
              <a:pathLst>
                <a:path w="1614" h="1299" extrusionOk="0">
                  <a:moveTo>
                    <a:pt x="808" y="1"/>
                  </a:moveTo>
                  <a:cubicBezTo>
                    <a:pt x="803" y="1"/>
                    <a:pt x="798" y="1"/>
                    <a:pt x="793" y="1"/>
                  </a:cubicBezTo>
                  <a:cubicBezTo>
                    <a:pt x="1" y="17"/>
                    <a:pt x="22" y="1298"/>
                    <a:pt x="805" y="1298"/>
                  </a:cubicBezTo>
                  <a:cubicBezTo>
                    <a:pt x="811" y="1298"/>
                    <a:pt x="816" y="1298"/>
                    <a:pt x="821" y="1298"/>
                  </a:cubicBezTo>
                  <a:cubicBezTo>
                    <a:pt x="1614" y="1281"/>
                    <a:pt x="1592" y="1"/>
                    <a:pt x="80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6293436" y="1474885"/>
              <a:ext cx="40012" cy="32212"/>
            </a:xfrm>
            <a:custGeom>
              <a:avLst/>
              <a:gdLst/>
              <a:ahLst/>
              <a:cxnLst/>
              <a:rect l="l" t="t" r="r" b="b"/>
              <a:pathLst>
                <a:path w="1303" h="1049" extrusionOk="0">
                  <a:moveTo>
                    <a:pt x="652" y="1"/>
                  </a:moveTo>
                  <a:cubicBezTo>
                    <a:pt x="648" y="1"/>
                    <a:pt x="644" y="1"/>
                    <a:pt x="640" y="1"/>
                  </a:cubicBezTo>
                  <a:cubicBezTo>
                    <a:pt x="1" y="14"/>
                    <a:pt x="15" y="1048"/>
                    <a:pt x="651" y="1048"/>
                  </a:cubicBezTo>
                  <a:cubicBezTo>
                    <a:pt x="655" y="1048"/>
                    <a:pt x="659" y="1048"/>
                    <a:pt x="663" y="1048"/>
                  </a:cubicBezTo>
                  <a:cubicBezTo>
                    <a:pt x="1302" y="1035"/>
                    <a:pt x="1286" y="1"/>
                    <a:pt x="65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6202357" y="1566056"/>
              <a:ext cx="53155" cy="36972"/>
            </a:xfrm>
            <a:custGeom>
              <a:avLst/>
              <a:gdLst/>
              <a:ahLst/>
              <a:cxnLst/>
              <a:rect l="l" t="t" r="r" b="b"/>
              <a:pathLst>
                <a:path w="1731" h="1204" extrusionOk="0">
                  <a:moveTo>
                    <a:pt x="945" y="1"/>
                  </a:moveTo>
                  <a:cubicBezTo>
                    <a:pt x="849" y="1"/>
                    <a:pt x="743" y="29"/>
                    <a:pt x="628" y="93"/>
                  </a:cubicBezTo>
                  <a:cubicBezTo>
                    <a:pt x="1" y="439"/>
                    <a:pt x="267" y="1203"/>
                    <a:pt x="923" y="1203"/>
                  </a:cubicBezTo>
                  <a:cubicBezTo>
                    <a:pt x="929" y="1203"/>
                    <a:pt x="936" y="1203"/>
                    <a:pt x="942" y="1203"/>
                  </a:cubicBezTo>
                  <a:cubicBezTo>
                    <a:pt x="1730" y="1185"/>
                    <a:pt x="1568" y="1"/>
                    <a:pt x="945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6126356" y="1557304"/>
              <a:ext cx="54322" cy="43820"/>
            </a:xfrm>
            <a:custGeom>
              <a:avLst/>
              <a:gdLst/>
              <a:ahLst/>
              <a:cxnLst/>
              <a:rect l="l" t="t" r="r" b="b"/>
              <a:pathLst>
                <a:path w="1769" h="1427" extrusionOk="0">
                  <a:moveTo>
                    <a:pt x="887" y="0"/>
                  </a:moveTo>
                  <a:cubicBezTo>
                    <a:pt x="881" y="0"/>
                    <a:pt x="875" y="0"/>
                    <a:pt x="869" y="0"/>
                  </a:cubicBezTo>
                  <a:cubicBezTo>
                    <a:pt x="1" y="19"/>
                    <a:pt x="24" y="1426"/>
                    <a:pt x="883" y="1426"/>
                  </a:cubicBezTo>
                  <a:cubicBezTo>
                    <a:pt x="889" y="1426"/>
                    <a:pt x="895" y="1426"/>
                    <a:pt x="901" y="1426"/>
                  </a:cubicBezTo>
                  <a:cubicBezTo>
                    <a:pt x="1769" y="1406"/>
                    <a:pt x="174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6093284" y="1674299"/>
              <a:ext cx="52295" cy="38139"/>
            </a:xfrm>
            <a:custGeom>
              <a:avLst/>
              <a:gdLst/>
              <a:ahLst/>
              <a:cxnLst/>
              <a:rect l="l" t="t" r="r" b="b"/>
              <a:pathLst>
                <a:path w="1703" h="1242" extrusionOk="0">
                  <a:moveTo>
                    <a:pt x="823" y="1"/>
                  </a:moveTo>
                  <a:cubicBezTo>
                    <a:pt x="780" y="1"/>
                    <a:pt x="734" y="5"/>
                    <a:pt x="687" y="15"/>
                  </a:cubicBezTo>
                  <a:cubicBezTo>
                    <a:pt x="517" y="50"/>
                    <a:pt x="399" y="129"/>
                    <a:pt x="283" y="264"/>
                  </a:cubicBezTo>
                  <a:cubicBezTo>
                    <a:pt x="0" y="593"/>
                    <a:pt x="158" y="1074"/>
                    <a:pt x="546" y="1204"/>
                  </a:cubicBezTo>
                  <a:cubicBezTo>
                    <a:pt x="622" y="1230"/>
                    <a:pt x="693" y="1242"/>
                    <a:pt x="764" y="1242"/>
                  </a:cubicBezTo>
                  <a:cubicBezTo>
                    <a:pt x="851" y="1242"/>
                    <a:pt x="936" y="1224"/>
                    <a:pt x="1029" y="1191"/>
                  </a:cubicBezTo>
                  <a:cubicBezTo>
                    <a:pt x="1703" y="944"/>
                    <a:pt x="1454" y="1"/>
                    <a:pt x="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6046148" y="1741365"/>
              <a:ext cx="33348" cy="30953"/>
            </a:xfrm>
            <a:custGeom>
              <a:avLst/>
              <a:gdLst/>
              <a:ahLst/>
              <a:cxnLst/>
              <a:rect l="l" t="t" r="r" b="b"/>
              <a:pathLst>
                <a:path w="1086" h="1008" extrusionOk="0">
                  <a:moveTo>
                    <a:pt x="591" y="0"/>
                  </a:moveTo>
                  <a:cubicBezTo>
                    <a:pt x="299" y="0"/>
                    <a:pt x="0" y="234"/>
                    <a:pt x="105" y="650"/>
                  </a:cubicBezTo>
                  <a:cubicBezTo>
                    <a:pt x="167" y="896"/>
                    <a:pt x="362" y="1008"/>
                    <a:pt x="561" y="1008"/>
                  </a:cubicBezTo>
                  <a:cubicBezTo>
                    <a:pt x="820" y="1008"/>
                    <a:pt x="1085" y="819"/>
                    <a:pt x="1073" y="486"/>
                  </a:cubicBezTo>
                  <a:cubicBezTo>
                    <a:pt x="1060" y="153"/>
                    <a:pt x="828" y="0"/>
                    <a:pt x="5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6089599" y="1800661"/>
              <a:ext cx="42100" cy="33840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688" y="0"/>
                  </a:moveTo>
                  <a:cubicBezTo>
                    <a:pt x="682" y="0"/>
                    <a:pt x="676" y="0"/>
                    <a:pt x="670" y="0"/>
                  </a:cubicBezTo>
                  <a:cubicBezTo>
                    <a:pt x="1" y="18"/>
                    <a:pt x="25" y="1102"/>
                    <a:pt x="684" y="1102"/>
                  </a:cubicBezTo>
                  <a:cubicBezTo>
                    <a:pt x="689" y="1102"/>
                    <a:pt x="695" y="1102"/>
                    <a:pt x="701" y="1101"/>
                  </a:cubicBezTo>
                  <a:cubicBezTo>
                    <a:pt x="1371" y="1083"/>
                    <a:pt x="1346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6135661" y="1903807"/>
              <a:ext cx="44986" cy="36143"/>
            </a:xfrm>
            <a:custGeom>
              <a:avLst/>
              <a:gdLst/>
              <a:ahLst/>
              <a:cxnLst/>
              <a:rect l="l" t="t" r="r" b="b"/>
              <a:pathLst>
                <a:path w="1465" h="1177" extrusionOk="0">
                  <a:moveTo>
                    <a:pt x="735" y="1"/>
                  </a:moveTo>
                  <a:cubicBezTo>
                    <a:pt x="728" y="1"/>
                    <a:pt x="722" y="1"/>
                    <a:pt x="715" y="1"/>
                  </a:cubicBezTo>
                  <a:cubicBezTo>
                    <a:pt x="1" y="22"/>
                    <a:pt x="28" y="1176"/>
                    <a:pt x="731" y="1176"/>
                  </a:cubicBezTo>
                  <a:cubicBezTo>
                    <a:pt x="737" y="1176"/>
                    <a:pt x="744" y="1176"/>
                    <a:pt x="751" y="1176"/>
                  </a:cubicBezTo>
                  <a:cubicBezTo>
                    <a:pt x="1465" y="1154"/>
                    <a:pt x="1438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6204722" y="1915783"/>
              <a:ext cx="38753" cy="31107"/>
            </a:xfrm>
            <a:custGeom>
              <a:avLst/>
              <a:gdLst/>
              <a:ahLst/>
              <a:cxnLst/>
              <a:rect l="l" t="t" r="r" b="b"/>
              <a:pathLst>
                <a:path w="1262" h="1013" extrusionOk="0">
                  <a:moveTo>
                    <a:pt x="632" y="1"/>
                  </a:moveTo>
                  <a:cubicBezTo>
                    <a:pt x="627" y="1"/>
                    <a:pt x="621" y="1"/>
                    <a:pt x="615" y="1"/>
                  </a:cubicBezTo>
                  <a:cubicBezTo>
                    <a:pt x="0" y="19"/>
                    <a:pt x="24" y="1013"/>
                    <a:pt x="630" y="1013"/>
                  </a:cubicBezTo>
                  <a:cubicBezTo>
                    <a:pt x="635" y="1013"/>
                    <a:pt x="641" y="1013"/>
                    <a:pt x="647" y="1013"/>
                  </a:cubicBezTo>
                  <a:cubicBezTo>
                    <a:pt x="1262" y="993"/>
                    <a:pt x="1238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213781" y="1975663"/>
              <a:ext cx="42653" cy="34177"/>
            </a:xfrm>
            <a:custGeom>
              <a:avLst/>
              <a:gdLst/>
              <a:ahLst/>
              <a:cxnLst/>
              <a:rect l="l" t="t" r="r" b="b"/>
              <a:pathLst>
                <a:path w="1389" h="1113" extrusionOk="0">
                  <a:moveTo>
                    <a:pt x="695" y="1"/>
                  </a:moveTo>
                  <a:cubicBezTo>
                    <a:pt x="689" y="1"/>
                    <a:pt x="683" y="1"/>
                    <a:pt x="676" y="1"/>
                  </a:cubicBezTo>
                  <a:cubicBezTo>
                    <a:pt x="0" y="22"/>
                    <a:pt x="29" y="1112"/>
                    <a:pt x="692" y="1112"/>
                  </a:cubicBezTo>
                  <a:cubicBezTo>
                    <a:pt x="699" y="1112"/>
                    <a:pt x="705" y="1112"/>
                    <a:pt x="712" y="1112"/>
                  </a:cubicBezTo>
                  <a:cubicBezTo>
                    <a:pt x="1388" y="1090"/>
                    <a:pt x="1361" y="1"/>
                    <a:pt x="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6134125" y="1841533"/>
              <a:ext cx="48334" cy="38845"/>
            </a:xfrm>
            <a:custGeom>
              <a:avLst/>
              <a:gdLst/>
              <a:ahLst/>
              <a:cxnLst/>
              <a:rect l="l" t="t" r="r" b="b"/>
              <a:pathLst>
                <a:path w="1574" h="1265" extrusionOk="0">
                  <a:moveTo>
                    <a:pt x="789" y="1"/>
                  </a:moveTo>
                  <a:cubicBezTo>
                    <a:pt x="783" y="1"/>
                    <a:pt x="776" y="1"/>
                    <a:pt x="769" y="1"/>
                  </a:cubicBezTo>
                  <a:cubicBezTo>
                    <a:pt x="0" y="23"/>
                    <a:pt x="30" y="1265"/>
                    <a:pt x="786" y="1265"/>
                  </a:cubicBezTo>
                  <a:cubicBezTo>
                    <a:pt x="793" y="1265"/>
                    <a:pt x="799" y="1265"/>
                    <a:pt x="806" y="1264"/>
                  </a:cubicBezTo>
                  <a:cubicBezTo>
                    <a:pt x="1574" y="1241"/>
                    <a:pt x="154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6060550" y="1871042"/>
              <a:ext cx="43543" cy="35068"/>
            </a:xfrm>
            <a:custGeom>
              <a:avLst/>
              <a:gdLst/>
              <a:ahLst/>
              <a:cxnLst/>
              <a:rect l="l" t="t" r="r" b="b"/>
              <a:pathLst>
                <a:path w="1418" h="1142" extrusionOk="0">
                  <a:moveTo>
                    <a:pt x="709" y="1"/>
                  </a:moveTo>
                  <a:cubicBezTo>
                    <a:pt x="703" y="1"/>
                    <a:pt x="697" y="1"/>
                    <a:pt x="691" y="1"/>
                  </a:cubicBezTo>
                  <a:cubicBezTo>
                    <a:pt x="0" y="21"/>
                    <a:pt x="26" y="1141"/>
                    <a:pt x="707" y="1141"/>
                  </a:cubicBezTo>
                  <a:cubicBezTo>
                    <a:pt x="713" y="1141"/>
                    <a:pt x="720" y="1141"/>
                    <a:pt x="726" y="1141"/>
                  </a:cubicBezTo>
                  <a:cubicBezTo>
                    <a:pt x="1418" y="1121"/>
                    <a:pt x="1391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6184639" y="1514283"/>
              <a:ext cx="16214" cy="13051"/>
            </a:xfrm>
            <a:custGeom>
              <a:avLst/>
              <a:gdLst/>
              <a:ahLst/>
              <a:cxnLst/>
              <a:rect l="l" t="t" r="r" b="b"/>
              <a:pathLst>
                <a:path w="528" h="425" extrusionOk="0">
                  <a:moveTo>
                    <a:pt x="265" y="0"/>
                  </a:moveTo>
                  <a:cubicBezTo>
                    <a:pt x="263" y="0"/>
                    <a:pt x="261" y="0"/>
                    <a:pt x="260" y="0"/>
                  </a:cubicBezTo>
                  <a:cubicBezTo>
                    <a:pt x="0" y="5"/>
                    <a:pt x="8" y="425"/>
                    <a:pt x="265" y="425"/>
                  </a:cubicBezTo>
                  <a:cubicBezTo>
                    <a:pt x="266" y="425"/>
                    <a:pt x="268" y="425"/>
                    <a:pt x="269" y="425"/>
                  </a:cubicBezTo>
                  <a:cubicBezTo>
                    <a:pt x="528" y="420"/>
                    <a:pt x="5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6285575" y="1962612"/>
              <a:ext cx="49347" cy="39459"/>
            </a:xfrm>
            <a:custGeom>
              <a:avLst/>
              <a:gdLst/>
              <a:ahLst/>
              <a:cxnLst/>
              <a:rect l="l" t="t" r="r" b="b"/>
              <a:pathLst>
                <a:path w="1607" h="1285" extrusionOk="0">
                  <a:moveTo>
                    <a:pt x="806" y="0"/>
                  </a:moveTo>
                  <a:cubicBezTo>
                    <a:pt x="798" y="0"/>
                    <a:pt x="790" y="0"/>
                    <a:pt x="783" y="1"/>
                  </a:cubicBezTo>
                  <a:cubicBezTo>
                    <a:pt x="0" y="25"/>
                    <a:pt x="33" y="1284"/>
                    <a:pt x="802" y="1284"/>
                  </a:cubicBezTo>
                  <a:cubicBezTo>
                    <a:pt x="809" y="1284"/>
                    <a:pt x="817" y="1284"/>
                    <a:pt x="825" y="1284"/>
                  </a:cubicBezTo>
                  <a:cubicBezTo>
                    <a:pt x="1606" y="1259"/>
                    <a:pt x="1575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6310724" y="1926623"/>
              <a:ext cx="25364" cy="20328"/>
            </a:xfrm>
            <a:custGeom>
              <a:avLst/>
              <a:gdLst/>
              <a:ahLst/>
              <a:cxnLst/>
              <a:rect l="l" t="t" r="r" b="b"/>
              <a:pathLst>
                <a:path w="826" h="662" extrusionOk="0">
                  <a:moveTo>
                    <a:pt x="414" y="1"/>
                  </a:moveTo>
                  <a:cubicBezTo>
                    <a:pt x="411" y="1"/>
                    <a:pt x="407" y="1"/>
                    <a:pt x="403" y="1"/>
                  </a:cubicBezTo>
                  <a:cubicBezTo>
                    <a:pt x="0" y="14"/>
                    <a:pt x="16" y="662"/>
                    <a:pt x="411" y="662"/>
                  </a:cubicBezTo>
                  <a:cubicBezTo>
                    <a:pt x="415" y="662"/>
                    <a:pt x="419" y="662"/>
                    <a:pt x="423" y="662"/>
                  </a:cubicBezTo>
                  <a:cubicBezTo>
                    <a:pt x="826" y="649"/>
                    <a:pt x="810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6368946" y="1935866"/>
              <a:ext cx="40258" cy="32120"/>
            </a:xfrm>
            <a:custGeom>
              <a:avLst/>
              <a:gdLst/>
              <a:ahLst/>
              <a:cxnLst/>
              <a:rect l="l" t="t" r="r" b="b"/>
              <a:pathLst>
                <a:path w="1311" h="1046" extrusionOk="0">
                  <a:moveTo>
                    <a:pt x="656" y="0"/>
                  </a:moveTo>
                  <a:cubicBezTo>
                    <a:pt x="650" y="0"/>
                    <a:pt x="644" y="0"/>
                    <a:pt x="638" y="0"/>
                  </a:cubicBezTo>
                  <a:cubicBezTo>
                    <a:pt x="1" y="20"/>
                    <a:pt x="27" y="1046"/>
                    <a:pt x="654" y="1046"/>
                  </a:cubicBezTo>
                  <a:cubicBezTo>
                    <a:pt x="660" y="1046"/>
                    <a:pt x="666" y="1046"/>
                    <a:pt x="672" y="1045"/>
                  </a:cubicBezTo>
                  <a:cubicBezTo>
                    <a:pt x="1311" y="1026"/>
                    <a:pt x="1285" y="0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6429378" y="1912528"/>
              <a:ext cx="35866" cy="32059"/>
            </a:xfrm>
            <a:custGeom>
              <a:avLst/>
              <a:gdLst/>
              <a:ahLst/>
              <a:cxnLst/>
              <a:rect l="l" t="t" r="r" b="b"/>
              <a:pathLst>
                <a:path w="1168" h="1044" extrusionOk="0">
                  <a:moveTo>
                    <a:pt x="545" y="1"/>
                  </a:moveTo>
                  <a:cubicBezTo>
                    <a:pt x="268" y="1"/>
                    <a:pt x="1" y="260"/>
                    <a:pt x="112" y="578"/>
                  </a:cubicBezTo>
                  <a:lnTo>
                    <a:pt x="152" y="691"/>
                  </a:lnTo>
                  <a:cubicBezTo>
                    <a:pt x="229" y="909"/>
                    <a:pt x="420" y="1043"/>
                    <a:pt x="619" y="1043"/>
                  </a:cubicBezTo>
                  <a:cubicBezTo>
                    <a:pt x="722" y="1043"/>
                    <a:pt x="827" y="1007"/>
                    <a:pt x="919" y="929"/>
                  </a:cubicBezTo>
                  <a:cubicBezTo>
                    <a:pt x="1167" y="715"/>
                    <a:pt x="1154" y="259"/>
                    <a:pt x="844" y="101"/>
                  </a:cubicBezTo>
                  <a:lnTo>
                    <a:pt x="735" y="46"/>
                  </a:lnTo>
                  <a:cubicBezTo>
                    <a:pt x="674" y="15"/>
                    <a:pt x="609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6397780" y="1887287"/>
              <a:ext cx="37494" cy="32611"/>
            </a:xfrm>
            <a:custGeom>
              <a:avLst/>
              <a:gdLst/>
              <a:ahLst/>
              <a:cxnLst/>
              <a:rect l="l" t="t" r="r" b="b"/>
              <a:pathLst>
                <a:path w="1221" h="1062" extrusionOk="0">
                  <a:moveTo>
                    <a:pt x="705" y="1"/>
                  </a:moveTo>
                  <a:cubicBezTo>
                    <a:pt x="660" y="1"/>
                    <a:pt x="613" y="9"/>
                    <a:pt x="564" y="27"/>
                  </a:cubicBezTo>
                  <a:lnTo>
                    <a:pt x="456" y="68"/>
                  </a:lnTo>
                  <a:cubicBezTo>
                    <a:pt x="134" y="191"/>
                    <a:pt x="1" y="591"/>
                    <a:pt x="226" y="876"/>
                  </a:cubicBezTo>
                  <a:cubicBezTo>
                    <a:pt x="322" y="999"/>
                    <a:pt x="469" y="1062"/>
                    <a:pt x="614" y="1062"/>
                  </a:cubicBezTo>
                  <a:cubicBezTo>
                    <a:pt x="783" y="1062"/>
                    <a:pt x="948" y="977"/>
                    <a:pt x="1030" y="802"/>
                  </a:cubicBezTo>
                  <a:lnTo>
                    <a:pt x="1083" y="689"/>
                  </a:lnTo>
                  <a:cubicBezTo>
                    <a:pt x="1221" y="393"/>
                    <a:pt x="1013" y="1"/>
                    <a:pt x="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6469144" y="1833733"/>
              <a:ext cx="43083" cy="34362"/>
            </a:xfrm>
            <a:custGeom>
              <a:avLst/>
              <a:gdLst/>
              <a:ahLst/>
              <a:cxnLst/>
              <a:rect l="l" t="t" r="r" b="b"/>
              <a:pathLst>
                <a:path w="1403" h="1119" extrusionOk="0">
                  <a:moveTo>
                    <a:pt x="704" y="1"/>
                  </a:moveTo>
                  <a:cubicBezTo>
                    <a:pt x="698" y="1"/>
                    <a:pt x="692" y="1"/>
                    <a:pt x="686" y="1"/>
                  </a:cubicBezTo>
                  <a:cubicBezTo>
                    <a:pt x="1" y="20"/>
                    <a:pt x="27" y="1118"/>
                    <a:pt x="700" y="1118"/>
                  </a:cubicBezTo>
                  <a:cubicBezTo>
                    <a:pt x="706" y="1118"/>
                    <a:pt x="712" y="1118"/>
                    <a:pt x="718" y="1118"/>
                  </a:cubicBezTo>
                  <a:cubicBezTo>
                    <a:pt x="1402" y="1098"/>
                    <a:pt x="1376" y="1"/>
                    <a:pt x="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6453207" y="1790497"/>
              <a:ext cx="40657" cy="32458"/>
            </a:xfrm>
            <a:custGeom>
              <a:avLst/>
              <a:gdLst/>
              <a:ahLst/>
              <a:cxnLst/>
              <a:rect l="l" t="t" r="r" b="b"/>
              <a:pathLst>
                <a:path w="1324" h="1057" extrusionOk="0">
                  <a:moveTo>
                    <a:pt x="663" y="0"/>
                  </a:moveTo>
                  <a:cubicBezTo>
                    <a:pt x="658" y="0"/>
                    <a:pt x="652" y="0"/>
                    <a:pt x="647" y="1"/>
                  </a:cubicBezTo>
                  <a:cubicBezTo>
                    <a:pt x="1" y="18"/>
                    <a:pt x="23" y="1057"/>
                    <a:pt x="660" y="1057"/>
                  </a:cubicBezTo>
                  <a:cubicBezTo>
                    <a:pt x="665" y="1057"/>
                    <a:pt x="671" y="1056"/>
                    <a:pt x="677" y="1056"/>
                  </a:cubicBezTo>
                  <a:cubicBezTo>
                    <a:pt x="1324" y="1039"/>
                    <a:pt x="1301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6514898" y="1749256"/>
              <a:ext cx="40503" cy="35529"/>
            </a:xfrm>
            <a:custGeom>
              <a:avLst/>
              <a:gdLst/>
              <a:ahLst/>
              <a:cxnLst/>
              <a:rect l="l" t="t" r="r" b="b"/>
              <a:pathLst>
                <a:path w="1319" h="1157" extrusionOk="0">
                  <a:moveTo>
                    <a:pt x="639" y="1"/>
                  </a:moveTo>
                  <a:cubicBezTo>
                    <a:pt x="624" y="1"/>
                    <a:pt x="609" y="1"/>
                    <a:pt x="594" y="2"/>
                  </a:cubicBezTo>
                  <a:lnTo>
                    <a:pt x="512" y="9"/>
                  </a:lnTo>
                  <a:cubicBezTo>
                    <a:pt x="321" y="25"/>
                    <a:pt x="123" y="157"/>
                    <a:pt x="84" y="367"/>
                  </a:cubicBezTo>
                  <a:lnTo>
                    <a:pt x="71" y="440"/>
                  </a:lnTo>
                  <a:cubicBezTo>
                    <a:pt x="1" y="822"/>
                    <a:pt x="296" y="1156"/>
                    <a:pt x="621" y="1156"/>
                  </a:cubicBezTo>
                  <a:cubicBezTo>
                    <a:pt x="735" y="1156"/>
                    <a:pt x="852" y="1116"/>
                    <a:pt x="958" y="1022"/>
                  </a:cubicBezTo>
                  <a:cubicBezTo>
                    <a:pt x="1318" y="706"/>
                    <a:pt x="114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6525247" y="1689623"/>
              <a:ext cx="29141" cy="23246"/>
            </a:xfrm>
            <a:custGeom>
              <a:avLst/>
              <a:gdLst/>
              <a:ahLst/>
              <a:cxnLst/>
              <a:rect l="l" t="t" r="r" b="b"/>
              <a:pathLst>
                <a:path w="949" h="757" extrusionOk="0">
                  <a:moveTo>
                    <a:pt x="475" y="0"/>
                  </a:moveTo>
                  <a:cubicBezTo>
                    <a:pt x="471" y="0"/>
                    <a:pt x="468" y="0"/>
                    <a:pt x="464" y="1"/>
                  </a:cubicBezTo>
                  <a:cubicBezTo>
                    <a:pt x="0" y="12"/>
                    <a:pt x="15" y="756"/>
                    <a:pt x="473" y="756"/>
                  </a:cubicBezTo>
                  <a:cubicBezTo>
                    <a:pt x="477" y="756"/>
                    <a:pt x="480" y="756"/>
                    <a:pt x="484" y="756"/>
                  </a:cubicBezTo>
                  <a:cubicBezTo>
                    <a:pt x="949" y="744"/>
                    <a:pt x="933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6520456" y="1841932"/>
              <a:ext cx="28742" cy="22877"/>
            </a:xfrm>
            <a:custGeom>
              <a:avLst/>
              <a:gdLst/>
              <a:ahLst/>
              <a:cxnLst/>
              <a:rect l="l" t="t" r="r" b="b"/>
              <a:pathLst>
                <a:path w="936" h="745" extrusionOk="0">
                  <a:moveTo>
                    <a:pt x="469" y="1"/>
                  </a:moveTo>
                  <a:cubicBezTo>
                    <a:pt x="465" y="1"/>
                    <a:pt x="461" y="1"/>
                    <a:pt x="457" y="1"/>
                  </a:cubicBezTo>
                  <a:cubicBezTo>
                    <a:pt x="1" y="14"/>
                    <a:pt x="18" y="745"/>
                    <a:pt x="467" y="745"/>
                  </a:cubicBezTo>
                  <a:cubicBezTo>
                    <a:pt x="471" y="745"/>
                    <a:pt x="475" y="745"/>
                    <a:pt x="479" y="745"/>
                  </a:cubicBezTo>
                  <a:cubicBezTo>
                    <a:pt x="936" y="732"/>
                    <a:pt x="918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6066139" y="1612301"/>
              <a:ext cx="36757" cy="29663"/>
            </a:xfrm>
            <a:custGeom>
              <a:avLst/>
              <a:gdLst/>
              <a:ahLst/>
              <a:cxnLst/>
              <a:rect l="l" t="t" r="r" b="b"/>
              <a:pathLst>
                <a:path w="1197" h="966" extrusionOk="0">
                  <a:moveTo>
                    <a:pt x="600" y="0"/>
                  </a:moveTo>
                  <a:cubicBezTo>
                    <a:pt x="596" y="0"/>
                    <a:pt x="591" y="0"/>
                    <a:pt x="587" y="1"/>
                  </a:cubicBezTo>
                  <a:cubicBezTo>
                    <a:pt x="0" y="14"/>
                    <a:pt x="18" y="966"/>
                    <a:pt x="598" y="966"/>
                  </a:cubicBezTo>
                  <a:cubicBezTo>
                    <a:pt x="602" y="966"/>
                    <a:pt x="606" y="966"/>
                    <a:pt x="610" y="966"/>
                  </a:cubicBezTo>
                  <a:cubicBezTo>
                    <a:pt x="1196" y="951"/>
                    <a:pt x="117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6295370" y="1693246"/>
              <a:ext cx="153906" cy="188360"/>
            </a:xfrm>
            <a:custGeom>
              <a:avLst/>
              <a:gdLst/>
              <a:ahLst/>
              <a:cxnLst/>
              <a:rect l="l" t="t" r="r" b="b"/>
              <a:pathLst>
                <a:path w="5012" h="6134" extrusionOk="0">
                  <a:moveTo>
                    <a:pt x="3513" y="1"/>
                  </a:moveTo>
                  <a:cubicBezTo>
                    <a:pt x="3342" y="1"/>
                    <a:pt x="3175" y="121"/>
                    <a:pt x="3132" y="306"/>
                  </a:cubicBezTo>
                  <a:cubicBezTo>
                    <a:pt x="2888" y="1373"/>
                    <a:pt x="3403" y="2346"/>
                    <a:pt x="2871" y="3413"/>
                  </a:cubicBezTo>
                  <a:cubicBezTo>
                    <a:pt x="2338" y="4482"/>
                    <a:pt x="1385" y="4836"/>
                    <a:pt x="380" y="5263"/>
                  </a:cubicBezTo>
                  <a:cubicBezTo>
                    <a:pt x="35" y="5410"/>
                    <a:pt x="0" y="5957"/>
                    <a:pt x="404" y="6061"/>
                  </a:cubicBezTo>
                  <a:cubicBezTo>
                    <a:pt x="599" y="6111"/>
                    <a:pt x="797" y="6134"/>
                    <a:pt x="994" y="6134"/>
                  </a:cubicBezTo>
                  <a:cubicBezTo>
                    <a:pt x="2188" y="6134"/>
                    <a:pt x="3371" y="5278"/>
                    <a:pt x="3965" y="4228"/>
                  </a:cubicBezTo>
                  <a:cubicBezTo>
                    <a:pt x="4600" y="3101"/>
                    <a:pt x="5012" y="823"/>
                    <a:pt x="3695" y="50"/>
                  </a:cubicBezTo>
                  <a:cubicBezTo>
                    <a:pt x="3637" y="16"/>
                    <a:pt x="3575" y="1"/>
                    <a:pt x="3513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6204875" y="1654739"/>
              <a:ext cx="68416" cy="68785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369" y="1"/>
                  </a:moveTo>
                  <a:cubicBezTo>
                    <a:pt x="1002" y="1"/>
                    <a:pt x="649" y="307"/>
                    <a:pt x="437" y="605"/>
                  </a:cubicBezTo>
                  <a:cubicBezTo>
                    <a:pt x="155" y="1000"/>
                    <a:pt x="0" y="1454"/>
                    <a:pt x="153" y="1944"/>
                  </a:cubicBezTo>
                  <a:cubicBezTo>
                    <a:pt x="204" y="2107"/>
                    <a:pt x="373" y="2239"/>
                    <a:pt x="540" y="2239"/>
                  </a:cubicBezTo>
                  <a:cubicBezTo>
                    <a:pt x="606" y="2239"/>
                    <a:pt x="671" y="2219"/>
                    <a:pt x="728" y="2172"/>
                  </a:cubicBezTo>
                  <a:cubicBezTo>
                    <a:pt x="1043" y="1918"/>
                    <a:pt x="1282" y="1605"/>
                    <a:pt x="1570" y="1323"/>
                  </a:cubicBezTo>
                  <a:cubicBezTo>
                    <a:pt x="1880" y="1018"/>
                    <a:pt x="2227" y="405"/>
                    <a:pt x="1706" y="96"/>
                  </a:cubicBezTo>
                  <a:cubicBezTo>
                    <a:pt x="1595" y="30"/>
                    <a:pt x="1481" y="1"/>
                    <a:pt x="136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8"/>
          <p:cNvGrpSpPr/>
          <p:nvPr/>
        </p:nvGrpSpPr>
        <p:grpSpPr>
          <a:xfrm>
            <a:off x="777738" y="8482307"/>
            <a:ext cx="3368551" cy="2117760"/>
            <a:chOff x="-387878" y="7363591"/>
            <a:chExt cx="3992062" cy="3201996"/>
          </a:xfrm>
        </p:grpSpPr>
        <p:sp>
          <p:nvSpPr>
            <p:cNvPr id="481" name="Google Shape;481;p18"/>
            <p:cNvSpPr/>
            <p:nvPr/>
          </p:nvSpPr>
          <p:spPr>
            <a:xfrm rot="2392050">
              <a:off x="3321833" y="9417637"/>
              <a:ext cx="8435" cy="7036"/>
            </a:xfrm>
            <a:custGeom>
              <a:avLst/>
              <a:gdLst/>
              <a:ahLst/>
              <a:cxnLst/>
              <a:rect l="l" t="t" r="r" b="b"/>
              <a:pathLst>
                <a:path w="211" h="176" extrusionOk="0">
                  <a:moveTo>
                    <a:pt x="127" y="0"/>
                  </a:moveTo>
                  <a:cubicBezTo>
                    <a:pt x="116" y="0"/>
                    <a:pt x="105" y="4"/>
                    <a:pt x="97" y="13"/>
                  </a:cubicBezTo>
                  <a:lnTo>
                    <a:pt x="29" y="91"/>
                  </a:lnTo>
                  <a:cubicBezTo>
                    <a:pt x="0" y="125"/>
                    <a:pt x="45" y="175"/>
                    <a:pt x="84" y="175"/>
                  </a:cubicBezTo>
                  <a:cubicBezTo>
                    <a:pt x="94" y="175"/>
                    <a:pt x="105" y="171"/>
                    <a:pt x="113" y="162"/>
                  </a:cubicBezTo>
                  <a:lnTo>
                    <a:pt x="182" y="83"/>
                  </a:lnTo>
                  <a:cubicBezTo>
                    <a:pt x="210" y="50"/>
                    <a:pt x="165" y="0"/>
                    <a:pt x="12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 rot="2392050">
              <a:off x="3284896" y="9334964"/>
              <a:ext cx="171016" cy="55007"/>
            </a:xfrm>
            <a:custGeom>
              <a:avLst/>
              <a:gdLst/>
              <a:ahLst/>
              <a:cxnLst/>
              <a:rect l="l" t="t" r="r" b="b"/>
              <a:pathLst>
                <a:path w="4278" h="1376" extrusionOk="0">
                  <a:moveTo>
                    <a:pt x="1616" y="0"/>
                  </a:moveTo>
                  <a:cubicBezTo>
                    <a:pt x="1394" y="0"/>
                    <a:pt x="1183" y="24"/>
                    <a:pt x="986" y="69"/>
                  </a:cubicBezTo>
                  <a:cubicBezTo>
                    <a:pt x="804" y="111"/>
                    <a:pt x="635" y="173"/>
                    <a:pt x="479" y="250"/>
                  </a:cubicBezTo>
                  <a:cubicBezTo>
                    <a:pt x="323" y="328"/>
                    <a:pt x="165" y="414"/>
                    <a:pt x="30" y="522"/>
                  </a:cubicBezTo>
                  <a:cubicBezTo>
                    <a:pt x="0" y="546"/>
                    <a:pt x="29" y="610"/>
                    <a:pt x="74" y="610"/>
                  </a:cubicBezTo>
                  <a:cubicBezTo>
                    <a:pt x="78" y="610"/>
                    <a:pt x="83" y="610"/>
                    <a:pt x="87" y="609"/>
                  </a:cubicBezTo>
                  <a:cubicBezTo>
                    <a:pt x="593" y="494"/>
                    <a:pt x="1078" y="367"/>
                    <a:pt x="1634" y="367"/>
                  </a:cubicBezTo>
                  <a:cubicBezTo>
                    <a:pt x="1733" y="367"/>
                    <a:pt x="1833" y="371"/>
                    <a:pt x="1937" y="380"/>
                  </a:cubicBezTo>
                  <a:cubicBezTo>
                    <a:pt x="2815" y="449"/>
                    <a:pt x="3435" y="882"/>
                    <a:pt x="4203" y="1366"/>
                  </a:cubicBezTo>
                  <a:cubicBezTo>
                    <a:pt x="4213" y="1373"/>
                    <a:pt x="4224" y="1376"/>
                    <a:pt x="4233" y="1376"/>
                  </a:cubicBezTo>
                  <a:cubicBezTo>
                    <a:pt x="4259" y="1376"/>
                    <a:pt x="4277" y="1354"/>
                    <a:pt x="4264" y="1325"/>
                  </a:cubicBezTo>
                  <a:cubicBezTo>
                    <a:pt x="3925" y="600"/>
                    <a:pt x="2937" y="186"/>
                    <a:pt x="2198" y="52"/>
                  </a:cubicBezTo>
                  <a:cubicBezTo>
                    <a:pt x="1998" y="17"/>
                    <a:pt x="1803" y="0"/>
                    <a:pt x="161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 rot="2392050">
              <a:off x="3284896" y="9334964"/>
              <a:ext cx="171016" cy="55007"/>
            </a:xfrm>
            <a:custGeom>
              <a:avLst/>
              <a:gdLst/>
              <a:ahLst/>
              <a:cxnLst/>
              <a:rect l="l" t="t" r="r" b="b"/>
              <a:pathLst>
                <a:path w="4278" h="1376" extrusionOk="0">
                  <a:moveTo>
                    <a:pt x="1616" y="0"/>
                  </a:moveTo>
                  <a:cubicBezTo>
                    <a:pt x="1394" y="0"/>
                    <a:pt x="1183" y="24"/>
                    <a:pt x="986" y="69"/>
                  </a:cubicBezTo>
                  <a:cubicBezTo>
                    <a:pt x="804" y="111"/>
                    <a:pt x="635" y="173"/>
                    <a:pt x="479" y="250"/>
                  </a:cubicBezTo>
                  <a:cubicBezTo>
                    <a:pt x="323" y="328"/>
                    <a:pt x="165" y="414"/>
                    <a:pt x="30" y="522"/>
                  </a:cubicBezTo>
                  <a:cubicBezTo>
                    <a:pt x="0" y="546"/>
                    <a:pt x="29" y="610"/>
                    <a:pt x="74" y="610"/>
                  </a:cubicBezTo>
                  <a:cubicBezTo>
                    <a:pt x="78" y="610"/>
                    <a:pt x="83" y="610"/>
                    <a:pt x="87" y="609"/>
                  </a:cubicBezTo>
                  <a:cubicBezTo>
                    <a:pt x="593" y="494"/>
                    <a:pt x="1078" y="367"/>
                    <a:pt x="1634" y="367"/>
                  </a:cubicBezTo>
                  <a:cubicBezTo>
                    <a:pt x="1733" y="367"/>
                    <a:pt x="1833" y="371"/>
                    <a:pt x="1937" y="380"/>
                  </a:cubicBezTo>
                  <a:cubicBezTo>
                    <a:pt x="2815" y="449"/>
                    <a:pt x="3435" y="882"/>
                    <a:pt x="4203" y="1366"/>
                  </a:cubicBezTo>
                  <a:cubicBezTo>
                    <a:pt x="4213" y="1373"/>
                    <a:pt x="4224" y="1376"/>
                    <a:pt x="4233" y="1376"/>
                  </a:cubicBezTo>
                  <a:cubicBezTo>
                    <a:pt x="4259" y="1376"/>
                    <a:pt x="4277" y="1354"/>
                    <a:pt x="4264" y="1325"/>
                  </a:cubicBezTo>
                  <a:cubicBezTo>
                    <a:pt x="3925" y="600"/>
                    <a:pt x="2937" y="186"/>
                    <a:pt x="2198" y="52"/>
                  </a:cubicBezTo>
                  <a:cubicBezTo>
                    <a:pt x="1998" y="17"/>
                    <a:pt x="1803" y="0"/>
                    <a:pt x="161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 rot="2392050">
              <a:off x="-317783" y="8291710"/>
              <a:ext cx="2473216" cy="1115642"/>
            </a:xfrm>
            <a:custGeom>
              <a:avLst/>
              <a:gdLst/>
              <a:ahLst/>
              <a:cxnLst/>
              <a:rect l="l" t="t" r="r" b="b"/>
              <a:pathLst>
                <a:path w="61868" h="27908" extrusionOk="0">
                  <a:moveTo>
                    <a:pt x="135" y="0"/>
                  </a:moveTo>
                  <a:cubicBezTo>
                    <a:pt x="57" y="0"/>
                    <a:pt x="1" y="166"/>
                    <a:pt x="81" y="203"/>
                  </a:cubicBezTo>
                  <a:cubicBezTo>
                    <a:pt x="1047" y="631"/>
                    <a:pt x="2061" y="1003"/>
                    <a:pt x="3092" y="1362"/>
                  </a:cubicBezTo>
                  <a:lnTo>
                    <a:pt x="6212" y="2450"/>
                  </a:lnTo>
                  <a:cubicBezTo>
                    <a:pt x="7256" y="2803"/>
                    <a:pt x="8290" y="3182"/>
                    <a:pt x="9327" y="3557"/>
                  </a:cubicBezTo>
                  <a:cubicBezTo>
                    <a:pt x="10364" y="3929"/>
                    <a:pt x="11402" y="4295"/>
                    <a:pt x="12431" y="4689"/>
                  </a:cubicBezTo>
                  <a:cubicBezTo>
                    <a:pt x="13460" y="5080"/>
                    <a:pt x="14498" y="5446"/>
                    <a:pt x="15523" y="5847"/>
                  </a:cubicBezTo>
                  <a:lnTo>
                    <a:pt x="18603" y="7033"/>
                  </a:lnTo>
                  <a:lnTo>
                    <a:pt x="21668" y="8258"/>
                  </a:lnTo>
                  <a:cubicBezTo>
                    <a:pt x="22693" y="8655"/>
                    <a:pt x="23700" y="9098"/>
                    <a:pt x="24719" y="9511"/>
                  </a:cubicBezTo>
                  <a:cubicBezTo>
                    <a:pt x="28779" y="11202"/>
                    <a:pt x="32808" y="12965"/>
                    <a:pt x="36793" y="14828"/>
                  </a:cubicBezTo>
                  <a:cubicBezTo>
                    <a:pt x="40773" y="16701"/>
                    <a:pt x="44713" y="18659"/>
                    <a:pt x="48606" y="20715"/>
                  </a:cubicBezTo>
                  <a:cubicBezTo>
                    <a:pt x="52999" y="23039"/>
                    <a:pt x="57373" y="25399"/>
                    <a:pt x="61693" y="27900"/>
                  </a:cubicBezTo>
                  <a:cubicBezTo>
                    <a:pt x="61702" y="27905"/>
                    <a:pt x="61712" y="27908"/>
                    <a:pt x="61722" y="27908"/>
                  </a:cubicBezTo>
                  <a:cubicBezTo>
                    <a:pt x="61793" y="27908"/>
                    <a:pt x="61867" y="27785"/>
                    <a:pt x="61800" y="27743"/>
                  </a:cubicBezTo>
                  <a:cubicBezTo>
                    <a:pt x="58066" y="25379"/>
                    <a:pt x="54262" y="23131"/>
                    <a:pt x="50400" y="20990"/>
                  </a:cubicBezTo>
                  <a:cubicBezTo>
                    <a:pt x="49431" y="20463"/>
                    <a:pt x="48472" y="19916"/>
                    <a:pt x="47495" y="19404"/>
                  </a:cubicBezTo>
                  <a:lnTo>
                    <a:pt x="44566" y="17859"/>
                  </a:lnTo>
                  <a:lnTo>
                    <a:pt x="41613" y="16364"/>
                  </a:lnTo>
                  <a:cubicBezTo>
                    <a:pt x="40633" y="15859"/>
                    <a:pt x="39630" y="15396"/>
                    <a:pt x="38641" y="14908"/>
                  </a:cubicBezTo>
                  <a:cubicBezTo>
                    <a:pt x="34665" y="12993"/>
                    <a:pt x="30645" y="11172"/>
                    <a:pt x="26578" y="9459"/>
                  </a:cubicBezTo>
                  <a:cubicBezTo>
                    <a:pt x="22508" y="7755"/>
                    <a:pt x="18397" y="6145"/>
                    <a:pt x="14251" y="4621"/>
                  </a:cubicBezTo>
                  <a:cubicBezTo>
                    <a:pt x="13078" y="4204"/>
                    <a:pt x="11911" y="3767"/>
                    <a:pt x="10727" y="3379"/>
                  </a:cubicBezTo>
                  <a:cubicBezTo>
                    <a:pt x="9544" y="2991"/>
                    <a:pt x="8364" y="2590"/>
                    <a:pt x="7175" y="2220"/>
                  </a:cubicBezTo>
                  <a:lnTo>
                    <a:pt x="3601" y="1131"/>
                  </a:lnTo>
                  <a:cubicBezTo>
                    <a:pt x="2421" y="779"/>
                    <a:pt x="1259" y="429"/>
                    <a:pt x="157" y="5"/>
                  </a:cubicBezTo>
                  <a:cubicBezTo>
                    <a:pt x="150" y="2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 rot="2392050">
              <a:off x="827756" y="8601846"/>
              <a:ext cx="999552" cy="931274"/>
            </a:xfrm>
            <a:custGeom>
              <a:avLst/>
              <a:gdLst/>
              <a:ahLst/>
              <a:cxnLst/>
              <a:rect l="l" t="t" r="r" b="b"/>
              <a:pathLst>
                <a:path w="25004" h="23296" extrusionOk="0">
                  <a:moveTo>
                    <a:pt x="1" y="0"/>
                  </a:moveTo>
                  <a:cubicBezTo>
                    <a:pt x="1" y="0"/>
                    <a:pt x="390" y="452"/>
                    <a:pt x="1095" y="1171"/>
                  </a:cubicBezTo>
                  <a:cubicBezTo>
                    <a:pt x="1445" y="1533"/>
                    <a:pt x="1881" y="1949"/>
                    <a:pt x="2378" y="2420"/>
                  </a:cubicBezTo>
                  <a:cubicBezTo>
                    <a:pt x="2876" y="2887"/>
                    <a:pt x="3442" y="3397"/>
                    <a:pt x="4052" y="3953"/>
                  </a:cubicBezTo>
                  <a:cubicBezTo>
                    <a:pt x="4355" y="4234"/>
                    <a:pt x="4674" y="4518"/>
                    <a:pt x="5002" y="4811"/>
                  </a:cubicBezTo>
                  <a:cubicBezTo>
                    <a:pt x="5328" y="5108"/>
                    <a:pt x="5669" y="5404"/>
                    <a:pt x="6015" y="5710"/>
                  </a:cubicBezTo>
                  <a:cubicBezTo>
                    <a:pt x="6706" y="6310"/>
                    <a:pt x="7421" y="6964"/>
                    <a:pt x="8156" y="7640"/>
                  </a:cubicBezTo>
                  <a:cubicBezTo>
                    <a:pt x="8340" y="7806"/>
                    <a:pt x="8525" y="7976"/>
                    <a:pt x="8710" y="8143"/>
                  </a:cubicBezTo>
                  <a:cubicBezTo>
                    <a:pt x="8892" y="8314"/>
                    <a:pt x="9075" y="8486"/>
                    <a:pt x="9261" y="8659"/>
                  </a:cubicBezTo>
                  <a:cubicBezTo>
                    <a:pt x="9634" y="8999"/>
                    <a:pt x="10001" y="9348"/>
                    <a:pt x="10367" y="9710"/>
                  </a:cubicBezTo>
                  <a:cubicBezTo>
                    <a:pt x="10739" y="10063"/>
                    <a:pt x="11086" y="10445"/>
                    <a:pt x="11457" y="10801"/>
                  </a:cubicBezTo>
                  <a:cubicBezTo>
                    <a:pt x="11806" y="11183"/>
                    <a:pt x="12177" y="11538"/>
                    <a:pt x="12519" y="11923"/>
                  </a:cubicBezTo>
                  <a:lnTo>
                    <a:pt x="13041" y="12489"/>
                  </a:lnTo>
                  <a:cubicBezTo>
                    <a:pt x="13217" y="12681"/>
                    <a:pt x="13367" y="12871"/>
                    <a:pt x="13532" y="13060"/>
                  </a:cubicBezTo>
                  <a:lnTo>
                    <a:pt x="13773" y="13344"/>
                  </a:lnTo>
                  <a:cubicBezTo>
                    <a:pt x="13855" y="13439"/>
                    <a:pt x="13935" y="13523"/>
                    <a:pt x="14021" y="13634"/>
                  </a:cubicBezTo>
                  <a:cubicBezTo>
                    <a:pt x="14189" y="13846"/>
                    <a:pt x="14359" y="14057"/>
                    <a:pt x="14524" y="14265"/>
                  </a:cubicBezTo>
                  <a:lnTo>
                    <a:pt x="14652" y="14420"/>
                  </a:lnTo>
                  <a:lnTo>
                    <a:pt x="14715" y="14497"/>
                  </a:lnTo>
                  <a:lnTo>
                    <a:pt x="14745" y="14536"/>
                  </a:lnTo>
                  <a:lnTo>
                    <a:pt x="14761" y="14556"/>
                  </a:lnTo>
                  <a:cubicBezTo>
                    <a:pt x="14762" y="14557"/>
                    <a:pt x="14762" y="14557"/>
                    <a:pt x="14762" y="14557"/>
                  </a:cubicBezTo>
                  <a:cubicBezTo>
                    <a:pt x="14763" y="14557"/>
                    <a:pt x="14741" y="14527"/>
                    <a:pt x="14742" y="14527"/>
                  </a:cubicBezTo>
                  <a:lnTo>
                    <a:pt x="14742" y="14527"/>
                  </a:lnTo>
                  <a:cubicBezTo>
                    <a:pt x="14742" y="14527"/>
                    <a:pt x="14743" y="14529"/>
                    <a:pt x="14748" y="14535"/>
                  </a:cubicBezTo>
                  <a:lnTo>
                    <a:pt x="14755" y="14545"/>
                  </a:lnTo>
                  <a:lnTo>
                    <a:pt x="14987" y="14848"/>
                  </a:lnTo>
                  <a:cubicBezTo>
                    <a:pt x="15144" y="15045"/>
                    <a:pt x="15299" y="15244"/>
                    <a:pt x="15450" y="15451"/>
                  </a:cubicBezTo>
                  <a:cubicBezTo>
                    <a:pt x="15764" y="15856"/>
                    <a:pt x="16067" y="16269"/>
                    <a:pt x="16364" y="16673"/>
                  </a:cubicBezTo>
                  <a:cubicBezTo>
                    <a:pt x="16966" y="17488"/>
                    <a:pt x="17572" y="18284"/>
                    <a:pt x="18191" y="19002"/>
                  </a:cubicBezTo>
                  <a:cubicBezTo>
                    <a:pt x="18808" y="19723"/>
                    <a:pt x="19417" y="20398"/>
                    <a:pt x="20047" y="20945"/>
                  </a:cubicBezTo>
                  <a:cubicBezTo>
                    <a:pt x="20201" y="21084"/>
                    <a:pt x="20353" y="21220"/>
                    <a:pt x="20513" y="21340"/>
                  </a:cubicBezTo>
                  <a:cubicBezTo>
                    <a:pt x="20670" y="21463"/>
                    <a:pt x="20821" y="21584"/>
                    <a:pt x="20974" y="21695"/>
                  </a:cubicBezTo>
                  <a:cubicBezTo>
                    <a:pt x="21132" y="21801"/>
                    <a:pt x="21286" y="21903"/>
                    <a:pt x="21436" y="22003"/>
                  </a:cubicBezTo>
                  <a:cubicBezTo>
                    <a:pt x="21585" y="22101"/>
                    <a:pt x="21724" y="22203"/>
                    <a:pt x="21878" y="22280"/>
                  </a:cubicBezTo>
                  <a:cubicBezTo>
                    <a:pt x="22179" y="22440"/>
                    <a:pt x="22440" y="22609"/>
                    <a:pt x="22721" y="22712"/>
                  </a:cubicBezTo>
                  <a:cubicBezTo>
                    <a:pt x="22997" y="22823"/>
                    <a:pt x="23229" y="22940"/>
                    <a:pt x="23478" y="23002"/>
                  </a:cubicBezTo>
                  <a:cubicBezTo>
                    <a:pt x="23718" y="23074"/>
                    <a:pt x="23929" y="23133"/>
                    <a:pt x="24114" y="23178"/>
                  </a:cubicBezTo>
                  <a:cubicBezTo>
                    <a:pt x="24300" y="23210"/>
                    <a:pt x="24463" y="23231"/>
                    <a:pt x="24594" y="23249"/>
                  </a:cubicBezTo>
                  <a:cubicBezTo>
                    <a:pt x="24859" y="23283"/>
                    <a:pt x="25003" y="23296"/>
                    <a:pt x="25003" y="23296"/>
                  </a:cubicBezTo>
                  <a:cubicBezTo>
                    <a:pt x="25003" y="23296"/>
                    <a:pt x="24921" y="23181"/>
                    <a:pt x="24761" y="22974"/>
                  </a:cubicBezTo>
                  <a:cubicBezTo>
                    <a:pt x="24681" y="22872"/>
                    <a:pt x="24582" y="22746"/>
                    <a:pt x="24461" y="22602"/>
                  </a:cubicBezTo>
                  <a:cubicBezTo>
                    <a:pt x="24357" y="22445"/>
                    <a:pt x="24236" y="22272"/>
                    <a:pt x="24103" y="22084"/>
                  </a:cubicBezTo>
                  <a:cubicBezTo>
                    <a:pt x="23843" y="21697"/>
                    <a:pt x="23535" y="21212"/>
                    <a:pt x="23220" y="20640"/>
                  </a:cubicBezTo>
                  <a:cubicBezTo>
                    <a:pt x="23060" y="20356"/>
                    <a:pt x="22904" y="20035"/>
                    <a:pt x="22732" y="19718"/>
                  </a:cubicBezTo>
                  <a:cubicBezTo>
                    <a:pt x="22575" y="19375"/>
                    <a:pt x="22391" y="19048"/>
                    <a:pt x="22225" y="18668"/>
                  </a:cubicBezTo>
                  <a:cubicBezTo>
                    <a:pt x="21874" y="17937"/>
                    <a:pt x="21521" y="17111"/>
                    <a:pt x="21135" y="16227"/>
                  </a:cubicBezTo>
                  <a:cubicBezTo>
                    <a:pt x="20753" y="15337"/>
                    <a:pt x="20328" y="14411"/>
                    <a:pt x="19850" y="13433"/>
                  </a:cubicBezTo>
                  <a:cubicBezTo>
                    <a:pt x="19610" y="12945"/>
                    <a:pt x="19356" y="12452"/>
                    <a:pt x="19080" y="11952"/>
                  </a:cubicBezTo>
                  <a:cubicBezTo>
                    <a:pt x="18944" y="11704"/>
                    <a:pt x="18799" y="11455"/>
                    <a:pt x="18650" y="11204"/>
                  </a:cubicBezTo>
                  <a:lnTo>
                    <a:pt x="18423" y="10832"/>
                  </a:lnTo>
                  <a:lnTo>
                    <a:pt x="18171" y="10458"/>
                  </a:lnTo>
                  <a:cubicBezTo>
                    <a:pt x="18017" y="10226"/>
                    <a:pt x="17857" y="10001"/>
                    <a:pt x="17699" y="9771"/>
                  </a:cubicBezTo>
                  <a:cubicBezTo>
                    <a:pt x="17624" y="9658"/>
                    <a:pt x="17526" y="9536"/>
                    <a:pt x="17436" y="9417"/>
                  </a:cubicBezTo>
                  <a:lnTo>
                    <a:pt x="17159" y="9062"/>
                  </a:lnTo>
                  <a:lnTo>
                    <a:pt x="16879" y="8707"/>
                  </a:lnTo>
                  <a:cubicBezTo>
                    <a:pt x="16786" y="8586"/>
                    <a:pt x="16691" y="8470"/>
                    <a:pt x="16594" y="8363"/>
                  </a:cubicBezTo>
                  <a:lnTo>
                    <a:pt x="16016" y="7705"/>
                  </a:lnTo>
                  <a:cubicBezTo>
                    <a:pt x="15824" y="7483"/>
                    <a:pt x="15617" y="7281"/>
                    <a:pt x="15411" y="7079"/>
                  </a:cubicBezTo>
                  <a:cubicBezTo>
                    <a:pt x="15207" y="6875"/>
                    <a:pt x="14998" y="6677"/>
                    <a:pt x="14791" y="6477"/>
                  </a:cubicBezTo>
                  <a:cubicBezTo>
                    <a:pt x="14577" y="6287"/>
                    <a:pt x="14364" y="6096"/>
                    <a:pt x="14148" y="5912"/>
                  </a:cubicBezTo>
                  <a:cubicBezTo>
                    <a:pt x="13933" y="5725"/>
                    <a:pt x="13720" y="5536"/>
                    <a:pt x="13497" y="5366"/>
                  </a:cubicBezTo>
                  <a:cubicBezTo>
                    <a:pt x="13276" y="5192"/>
                    <a:pt x="13056" y="5019"/>
                    <a:pt x="12836" y="4848"/>
                  </a:cubicBezTo>
                  <a:cubicBezTo>
                    <a:pt x="12616" y="4675"/>
                    <a:pt x="12388" y="4523"/>
                    <a:pt x="12162" y="4367"/>
                  </a:cubicBezTo>
                  <a:cubicBezTo>
                    <a:pt x="11936" y="4213"/>
                    <a:pt x="11709" y="4063"/>
                    <a:pt x="11484" y="3916"/>
                  </a:cubicBezTo>
                  <a:cubicBezTo>
                    <a:pt x="11256" y="3772"/>
                    <a:pt x="11026" y="3636"/>
                    <a:pt x="10800" y="3498"/>
                  </a:cubicBezTo>
                  <a:cubicBezTo>
                    <a:pt x="9890" y="2956"/>
                    <a:pt x="8989" y="2476"/>
                    <a:pt x="8103" y="2093"/>
                  </a:cubicBezTo>
                  <a:cubicBezTo>
                    <a:pt x="7661" y="1898"/>
                    <a:pt x="7224" y="1726"/>
                    <a:pt x="6803" y="1559"/>
                  </a:cubicBezTo>
                  <a:cubicBezTo>
                    <a:pt x="6378" y="1397"/>
                    <a:pt x="5964" y="1254"/>
                    <a:pt x="5566" y="1118"/>
                  </a:cubicBezTo>
                  <a:cubicBezTo>
                    <a:pt x="3963" y="594"/>
                    <a:pt x="2567" y="327"/>
                    <a:pt x="1581" y="168"/>
                  </a:cubicBezTo>
                  <a:cubicBezTo>
                    <a:pt x="1088" y="91"/>
                    <a:pt x="695" y="43"/>
                    <a:pt x="421" y="25"/>
                  </a:cubicBezTo>
                  <a:cubicBezTo>
                    <a:pt x="149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 rot="2392050">
              <a:off x="825835" y="8597782"/>
              <a:ext cx="1003910" cy="939469"/>
            </a:xfrm>
            <a:custGeom>
              <a:avLst/>
              <a:gdLst/>
              <a:ahLst/>
              <a:cxnLst/>
              <a:rect l="l" t="t" r="r" b="b"/>
              <a:pathLst>
                <a:path w="25113" h="23501" extrusionOk="0">
                  <a:moveTo>
                    <a:pt x="99" y="1"/>
                  </a:moveTo>
                  <a:lnTo>
                    <a:pt x="0" y="210"/>
                  </a:lnTo>
                  <a:cubicBezTo>
                    <a:pt x="0" y="210"/>
                    <a:pt x="488" y="449"/>
                    <a:pt x="1329" y="896"/>
                  </a:cubicBezTo>
                  <a:cubicBezTo>
                    <a:pt x="1747" y="1122"/>
                    <a:pt x="2258" y="1389"/>
                    <a:pt x="2837" y="1710"/>
                  </a:cubicBezTo>
                  <a:cubicBezTo>
                    <a:pt x="3414" y="2035"/>
                    <a:pt x="4072" y="2384"/>
                    <a:pt x="4774" y="2798"/>
                  </a:cubicBezTo>
                  <a:cubicBezTo>
                    <a:pt x="5123" y="3008"/>
                    <a:pt x="5485" y="3226"/>
                    <a:pt x="5861" y="3451"/>
                  </a:cubicBezTo>
                  <a:cubicBezTo>
                    <a:pt x="6233" y="3684"/>
                    <a:pt x="6617" y="3924"/>
                    <a:pt x="7012" y="4171"/>
                  </a:cubicBezTo>
                  <a:cubicBezTo>
                    <a:pt x="7797" y="4669"/>
                    <a:pt x="8603" y="5235"/>
                    <a:pt x="9416" y="5844"/>
                  </a:cubicBezTo>
                  <a:cubicBezTo>
                    <a:pt x="9618" y="5997"/>
                    <a:pt x="9824" y="6150"/>
                    <a:pt x="10029" y="6306"/>
                  </a:cubicBezTo>
                  <a:cubicBezTo>
                    <a:pt x="10231" y="6467"/>
                    <a:pt x="10435" y="6628"/>
                    <a:pt x="10639" y="6790"/>
                  </a:cubicBezTo>
                  <a:cubicBezTo>
                    <a:pt x="11053" y="7108"/>
                    <a:pt x="11450" y="7460"/>
                    <a:pt x="11851" y="7816"/>
                  </a:cubicBezTo>
                  <a:cubicBezTo>
                    <a:pt x="12253" y="8167"/>
                    <a:pt x="12637" y="8551"/>
                    <a:pt x="13032" y="8918"/>
                  </a:cubicBezTo>
                  <a:lnTo>
                    <a:pt x="13603" y="9500"/>
                  </a:lnTo>
                  <a:cubicBezTo>
                    <a:pt x="13794" y="9693"/>
                    <a:pt x="13985" y="9885"/>
                    <a:pt x="14167" y="10090"/>
                  </a:cubicBezTo>
                  <a:cubicBezTo>
                    <a:pt x="14535" y="10490"/>
                    <a:pt x="14900" y="10900"/>
                    <a:pt x="15240" y="11326"/>
                  </a:cubicBezTo>
                  <a:cubicBezTo>
                    <a:pt x="15411" y="11538"/>
                    <a:pt x="15588" y="11742"/>
                    <a:pt x="15752" y="11961"/>
                  </a:cubicBezTo>
                  <a:cubicBezTo>
                    <a:pt x="15917" y="12180"/>
                    <a:pt x="16080" y="12398"/>
                    <a:pt x="16243" y="12616"/>
                  </a:cubicBezTo>
                  <a:cubicBezTo>
                    <a:pt x="16563" y="13051"/>
                    <a:pt x="16871" y="13491"/>
                    <a:pt x="17163" y="13940"/>
                  </a:cubicBezTo>
                  <a:cubicBezTo>
                    <a:pt x="17454" y="14392"/>
                    <a:pt x="17733" y="14845"/>
                    <a:pt x="18006" y="15289"/>
                  </a:cubicBezTo>
                  <a:cubicBezTo>
                    <a:pt x="18547" y="16182"/>
                    <a:pt x="19069" y="17041"/>
                    <a:pt x="19576" y="17841"/>
                  </a:cubicBezTo>
                  <a:cubicBezTo>
                    <a:pt x="20077" y="18651"/>
                    <a:pt x="20568" y="19395"/>
                    <a:pt x="21062" y="20038"/>
                  </a:cubicBezTo>
                  <a:cubicBezTo>
                    <a:pt x="21299" y="20368"/>
                    <a:pt x="21556" y="20655"/>
                    <a:pt x="21788" y="20938"/>
                  </a:cubicBezTo>
                  <a:cubicBezTo>
                    <a:pt x="21912" y="21070"/>
                    <a:pt x="22034" y="21200"/>
                    <a:pt x="22152" y="21325"/>
                  </a:cubicBezTo>
                  <a:cubicBezTo>
                    <a:pt x="22268" y="21451"/>
                    <a:pt x="22379" y="21579"/>
                    <a:pt x="22498" y="21686"/>
                  </a:cubicBezTo>
                  <a:cubicBezTo>
                    <a:pt x="22734" y="21906"/>
                    <a:pt x="22943" y="22127"/>
                    <a:pt x="23164" y="22293"/>
                  </a:cubicBezTo>
                  <a:cubicBezTo>
                    <a:pt x="23381" y="22465"/>
                    <a:pt x="23568" y="22639"/>
                    <a:pt x="23763" y="22760"/>
                  </a:cubicBezTo>
                  <a:cubicBezTo>
                    <a:pt x="23954" y="22890"/>
                    <a:pt x="24124" y="23004"/>
                    <a:pt x="24271" y="23105"/>
                  </a:cubicBezTo>
                  <a:cubicBezTo>
                    <a:pt x="24426" y="23190"/>
                    <a:pt x="24558" y="23263"/>
                    <a:pt x="24664" y="23322"/>
                  </a:cubicBezTo>
                  <a:cubicBezTo>
                    <a:pt x="24878" y="23439"/>
                    <a:pt x="24992" y="23501"/>
                    <a:pt x="24992" y="23501"/>
                  </a:cubicBezTo>
                  <a:lnTo>
                    <a:pt x="25112" y="23304"/>
                  </a:lnTo>
                  <a:cubicBezTo>
                    <a:pt x="25112" y="23304"/>
                    <a:pt x="25021" y="23201"/>
                    <a:pt x="24846" y="23023"/>
                  </a:cubicBezTo>
                  <a:cubicBezTo>
                    <a:pt x="24756" y="22934"/>
                    <a:pt x="24647" y="22824"/>
                    <a:pt x="24519" y="22696"/>
                  </a:cubicBezTo>
                  <a:cubicBezTo>
                    <a:pt x="24405" y="22554"/>
                    <a:pt x="24272" y="22399"/>
                    <a:pt x="24124" y="22231"/>
                  </a:cubicBezTo>
                  <a:cubicBezTo>
                    <a:pt x="23972" y="22073"/>
                    <a:pt x="23826" y="21851"/>
                    <a:pt x="23659" y="21633"/>
                  </a:cubicBezTo>
                  <a:cubicBezTo>
                    <a:pt x="23491" y="21417"/>
                    <a:pt x="23326" y="21159"/>
                    <a:pt x="23146" y="20896"/>
                  </a:cubicBezTo>
                  <a:cubicBezTo>
                    <a:pt x="22966" y="20632"/>
                    <a:pt x="22794" y="20325"/>
                    <a:pt x="22600" y="20026"/>
                  </a:cubicBezTo>
                  <a:cubicBezTo>
                    <a:pt x="22423" y="19701"/>
                    <a:pt x="22216" y="19392"/>
                    <a:pt x="22032" y="19025"/>
                  </a:cubicBezTo>
                  <a:cubicBezTo>
                    <a:pt x="21643" y="18323"/>
                    <a:pt x="21252" y="17522"/>
                    <a:pt x="20835" y="16660"/>
                  </a:cubicBezTo>
                  <a:cubicBezTo>
                    <a:pt x="20417" y="15794"/>
                    <a:pt x="19966" y="14890"/>
                    <a:pt x="19468" y="13935"/>
                  </a:cubicBezTo>
                  <a:cubicBezTo>
                    <a:pt x="19222" y="13457"/>
                    <a:pt x="18957" y="12977"/>
                    <a:pt x="18675" y="12491"/>
                  </a:cubicBezTo>
                  <a:cubicBezTo>
                    <a:pt x="18537" y="12247"/>
                    <a:pt x="18391" y="12003"/>
                    <a:pt x="18243" y="11758"/>
                  </a:cubicBezTo>
                  <a:cubicBezTo>
                    <a:pt x="18169" y="11635"/>
                    <a:pt x="18089" y="11519"/>
                    <a:pt x="18012" y="11399"/>
                  </a:cubicBezTo>
                  <a:lnTo>
                    <a:pt x="17760" y="11038"/>
                  </a:lnTo>
                  <a:cubicBezTo>
                    <a:pt x="17602" y="10813"/>
                    <a:pt x="17443" y="10586"/>
                    <a:pt x="17284" y="10358"/>
                  </a:cubicBezTo>
                  <a:cubicBezTo>
                    <a:pt x="17124" y="10130"/>
                    <a:pt x="16932" y="9894"/>
                    <a:pt x="16751" y="9667"/>
                  </a:cubicBezTo>
                  <a:cubicBezTo>
                    <a:pt x="16566" y="9442"/>
                    <a:pt x="16383" y="9198"/>
                    <a:pt x="16194" y="8987"/>
                  </a:cubicBezTo>
                  <a:lnTo>
                    <a:pt x="15626" y="8336"/>
                  </a:lnTo>
                  <a:cubicBezTo>
                    <a:pt x="15437" y="8115"/>
                    <a:pt x="15230" y="7923"/>
                    <a:pt x="15028" y="7722"/>
                  </a:cubicBezTo>
                  <a:lnTo>
                    <a:pt x="14419" y="7125"/>
                  </a:lnTo>
                  <a:cubicBezTo>
                    <a:pt x="14211" y="6933"/>
                    <a:pt x="14003" y="6743"/>
                    <a:pt x="13790" y="6559"/>
                  </a:cubicBezTo>
                  <a:cubicBezTo>
                    <a:pt x="13580" y="6374"/>
                    <a:pt x="13369" y="6188"/>
                    <a:pt x="13152" y="6015"/>
                  </a:cubicBezTo>
                  <a:cubicBezTo>
                    <a:pt x="12937" y="5839"/>
                    <a:pt x="12722" y="5664"/>
                    <a:pt x="12509" y="5490"/>
                  </a:cubicBezTo>
                  <a:cubicBezTo>
                    <a:pt x="12294" y="5315"/>
                    <a:pt x="12069" y="5164"/>
                    <a:pt x="11849" y="5006"/>
                  </a:cubicBezTo>
                  <a:cubicBezTo>
                    <a:pt x="11627" y="4851"/>
                    <a:pt x="11407" y="4697"/>
                    <a:pt x="11189" y="4543"/>
                  </a:cubicBezTo>
                  <a:cubicBezTo>
                    <a:pt x="10969" y="4393"/>
                    <a:pt x="10743" y="4255"/>
                    <a:pt x="10522" y="4113"/>
                  </a:cubicBezTo>
                  <a:cubicBezTo>
                    <a:pt x="9639" y="3549"/>
                    <a:pt x="8762" y="3047"/>
                    <a:pt x="7903" y="2627"/>
                  </a:cubicBezTo>
                  <a:cubicBezTo>
                    <a:pt x="7472" y="2421"/>
                    <a:pt x="7053" y="2224"/>
                    <a:pt x="6644" y="2039"/>
                  </a:cubicBezTo>
                  <a:cubicBezTo>
                    <a:pt x="6231" y="1862"/>
                    <a:pt x="5833" y="1692"/>
                    <a:pt x="5447" y="1536"/>
                  </a:cubicBezTo>
                  <a:cubicBezTo>
                    <a:pt x="4676" y="1226"/>
                    <a:pt x="3949" y="989"/>
                    <a:pt x="3302" y="789"/>
                  </a:cubicBezTo>
                  <a:cubicBezTo>
                    <a:pt x="2657" y="583"/>
                    <a:pt x="2079" y="444"/>
                    <a:pt x="1608" y="320"/>
                  </a:cubicBezTo>
                  <a:cubicBezTo>
                    <a:pt x="1139" y="193"/>
                    <a:pt x="757" y="123"/>
                    <a:pt x="500" y="70"/>
                  </a:cubicBezTo>
                  <a:cubicBezTo>
                    <a:pt x="240" y="21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 rot="2392050">
              <a:off x="225372" y="8939099"/>
              <a:ext cx="1117721" cy="324283"/>
            </a:xfrm>
            <a:custGeom>
              <a:avLst/>
              <a:gdLst/>
              <a:ahLst/>
              <a:cxnLst/>
              <a:rect l="l" t="t" r="r" b="b"/>
              <a:pathLst>
                <a:path w="27960" h="8112" extrusionOk="0">
                  <a:moveTo>
                    <a:pt x="23437" y="0"/>
                  </a:moveTo>
                  <a:cubicBezTo>
                    <a:pt x="22744" y="0"/>
                    <a:pt x="22005" y="77"/>
                    <a:pt x="21231" y="227"/>
                  </a:cubicBezTo>
                  <a:cubicBezTo>
                    <a:pt x="20370" y="387"/>
                    <a:pt x="19483" y="622"/>
                    <a:pt x="18605" y="882"/>
                  </a:cubicBezTo>
                  <a:cubicBezTo>
                    <a:pt x="18175" y="1014"/>
                    <a:pt x="17737" y="1147"/>
                    <a:pt x="17294" y="1283"/>
                  </a:cubicBezTo>
                  <a:cubicBezTo>
                    <a:pt x="17076" y="1353"/>
                    <a:pt x="16856" y="1423"/>
                    <a:pt x="16647" y="1490"/>
                  </a:cubicBezTo>
                  <a:lnTo>
                    <a:pt x="16326" y="1595"/>
                  </a:lnTo>
                  <a:lnTo>
                    <a:pt x="16245" y="1622"/>
                  </a:lnTo>
                  <a:lnTo>
                    <a:pt x="16205" y="1635"/>
                  </a:lnTo>
                  <a:lnTo>
                    <a:pt x="16204" y="1635"/>
                  </a:lnTo>
                  <a:lnTo>
                    <a:pt x="16204" y="1635"/>
                  </a:lnTo>
                  <a:cubicBezTo>
                    <a:pt x="16219" y="1630"/>
                    <a:pt x="16234" y="1624"/>
                    <a:pt x="16233" y="1624"/>
                  </a:cubicBezTo>
                  <a:lnTo>
                    <a:pt x="16233" y="1624"/>
                  </a:lnTo>
                  <a:cubicBezTo>
                    <a:pt x="16233" y="1624"/>
                    <a:pt x="16233" y="1624"/>
                    <a:pt x="16232" y="1625"/>
                  </a:cubicBezTo>
                  <a:lnTo>
                    <a:pt x="16210" y="1631"/>
                  </a:lnTo>
                  <a:lnTo>
                    <a:pt x="16039" y="1683"/>
                  </a:lnTo>
                  <a:cubicBezTo>
                    <a:pt x="15589" y="1816"/>
                    <a:pt x="15097" y="1983"/>
                    <a:pt x="14724" y="2076"/>
                  </a:cubicBezTo>
                  <a:lnTo>
                    <a:pt x="14123" y="2244"/>
                  </a:lnTo>
                  <a:lnTo>
                    <a:pt x="13496" y="2401"/>
                  </a:lnTo>
                  <a:lnTo>
                    <a:pt x="13182" y="2487"/>
                  </a:lnTo>
                  <a:lnTo>
                    <a:pt x="12870" y="2555"/>
                  </a:lnTo>
                  <a:cubicBezTo>
                    <a:pt x="12663" y="2599"/>
                    <a:pt x="12455" y="2651"/>
                    <a:pt x="12247" y="2701"/>
                  </a:cubicBezTo>
                  <a:cubicBezTo>
                    <a:pt x="11837" y="2778"/>
                    <a:pt x="11419" y="2885"/>
                    <a:pt x="11011" y="2964"/>
                  </a:cubicBezTo>
                  <a:cubicBezTo>
                    <a:pt x="10806" y="3004"/>
                    <a:pt x="10603" y="3043"/>
                    <a:pt x="10399" y="3082"/>
                  </a:cubicBezTo>
                  <a:cubicBezTo>
                    <a:pt x="10196" y="3129"/>
                    <a:pt x="9996" y="3159"/>
                    <a:pt x="9797" y="3190"/>
                  </a:cubicBezTo>
                  <a:cubicBezTo>
                    <a:pt x="9597" y="3226"/>
                    <a:pt x="9398" y="3261"/>
                    <a:pt x="9199" y="3297"/>
                  </a:cubicBezTo>
                  <a:cubicBezTo>
                    <a:pt x="9003" y="3325"/>
                    <a:pt x="8808" y="3353"/>
                    <a:pt x="8615" y="3381"/>
                  </a:cubicBezTo>
                  <a:cubicBezTo>
                    <a:pt x="7838" y="3501"/>
                    <a:pt x="7091" y="3580"/>
                    <a:pt x="6372" y="3672"/>
                  </a:cubicBezTo>
                  <a:cubicBezTo>
                    <a:pt x="6011" y="3719"/>
                    <a:pt x="5667" y="3736"/>
                    <a:pt x="5325" y="3779"/>
                  </a:cubicBezTo>
                  <a:cubicBezTo>
                    <a:pt x="4984" y="3807"/>
                    <a:pt x="4666" y="3833"/>
                    <a:pt x="4345" y="3859"/>
                  </a:cubicBezTo>
                  <a:cubicBezTo>
                    <a:pt x="3716" y="3898"/>
                    <a:pt x="3131" y="3939"/>
                    <a:pt x="2608" y="3965"/>
                  </a:cubicBezTo>
                  <a:cubicBezTo>
                    <a:pt x="2078" y="4011"/>
                    <a:pt x="1626" y="4010"/>
                    <a:pt x="1236" y="4044"/>
                  </a:cubicBezTo>
                  <a:cubicBezTo>
                    <a:pt x="850" y="4065"/>
                    <a:pt x="546" y="4071"/>
                    <a:pt x="332" y="4091"/>
                  </a:cubicBezTo>
                  <a:cubicBezTo>
                    <a:pt x="119" y="4107"/>
                    <a:pt x="1" y="4122"/>
                    <a:pt x="1" y="4122"/>
                  </a:cubicBezTo>
                  <a:cubicBezTo>
                    <a:pt x="1" y="4122"/>
                    <a:pt x="69" y="4218"/>
                    <a:pt x="203" y="4386"/>
                  </a:cubicBezTo>
                  <a:cubicBezTo>
                    <a:pt x="270" y="4470"/>
                    <a:pt x="354" y="4573"/>
                    <a:pt x="455" y="4688"/>
                  </a:cubicBezTo>
                  <a:cubicBezTo>
                    <a:pt x="556" y="4804"/>
                    <a:pt x="670" y="4944"/>
                    <a:pt x="811" y="5074"/>
                  </a:cubicBezTo>
                  <a:cubicBezTo>
                    <a:pt x="1089" y="5339"/>
                    <a:pt x="1430" y="5668"/>
                    <a:pt x="1860" y="5968"/>
                  </a:cubicBezTo>
                  <a:cubicBezTo>
                    <a:pt x="2283" y="6285"/>
                    <a:pt x="2780" y="6606"/>
                    <a:pt x="3353" y="6899"/>
                  </a:cubicBezTo>
                  <a:cubicBezTo>
                    <a:pt x="3643" y="7034"/>
                    <a:pt x="3944" y="7184"/>
                    <a:pt x="4270" y="7304"/>
                  </a:cubicBezTo>
                  <a:cubicBezTo>
                    <a:pt x="4433" y="7366"/>
                    <a:pt x="4601" y="7421"/>
                    <a:pt x="4771" y="7480"/>
                  </a:cubicBezTo>
                  <a:cubicBezTo>
                    <a:pt x="4941" y="7539"/>
                    <a:pt x="5116" y="7597"/>
                    <a:pt x="5297" y="7640"/>
                  </a:cubicBezTo>
                  <a:cubicBezTo>
                    <a:pt x="6015" y="7838"/>
                    <a:pt x="6793" y="8003"/>
                    <a:pt x="7636" y="8065"/>
                  </a:cubicBezTo>
                  <a:cubicBezTo>
                    <a:pt x="7847" y="8080"/>
                    <a:pt x="8058" y="8101"/>
                    <a:pt x="8274" y="8109"/>
                  </a:cubicBezTo>
                  <a:cubicBezTo>
                    <a:pt x="8494" y="8109"/>
                    <a:pt x="8714" y="8110"/>
                    <a:pt x="8936" y="8112"/>
                  </a:cubicBezTo>
                  <a:cubicBezTo>
                    <a:pt x="8960" y="8112"/>
                    <a:pt x="8983" y="8112"/>
                    <a:pt x="9007" y="8112"/>
                  </a:cubicBezTo>
                  <a:cubicBezTo>
                    <a:pt x="9429" y="8112"/>
                    <a:pt x="9861" y="8077"/>
                    <a:pt x="10299" y="8048"/>
                  </a:cubicBezTo>
                  <a:cubicBezTo>
                    <a:pt x="10530" y="8040"/>
                    <a:pt x="10767" y="7992"/>
                    <a:pt x="11002" y="7966"/>
                  </a:cubicBezTo>
                  <a:cubicBezTo>
                    <a:pt x="11239" y="7935"/>
                    <a:pt x="11476" y="7906"/>
                    <a:pt x="11716" y="7860"/>
                  </a:cubicBezTo>
                  <a:cubicBezTo>
                    <a:pt x="11957" y="7811"/>
                    <a:pt x="12197" y="7762"/>
                    <a:pt x="12441" y="7712"/>
                  </a:cubicBezTo>
                  <a:lnTo>
                    <a:pt x="12807" y="7633"/>
                  </a:lnTo>
                  <a:lnTo>
                    <a:pt x="13174" y="7536"/>
                  </a:lnTo>
                  <a:lnTo>
                    <a:pt x="13911" y="7333"/>
                  </a:lnTo>
                  <a:cubicBezTo>
                    <a:pt x="14162" y="7260"/>
                    <a:pt x="14421" y="7170"/>
                    <a:pt x="14675" y="7087"/>
                  </a:cubicBezTo>
                  <a:cubicBezTo>
                    <a:pt x="15210" y="6923"/>
                    <a:pt x="15630" y="6740"/>
                    <a:pt x="16087" y="6561"/>
                  </a:cubicBezTo>
                  <a:lnTo>
                    <a:pt x="16255" y="6492"/>
                  </a:lnTo>
                  <a:lnTo>
                    <a:pt x="16276" y="6484"/>
                  </a:lnTo>
                  <a:lnTo>
                    <a:pt x="16276" y="6484"/>
                  </a:lnTo>
                  <a:cubicBezTo>
                    <a:pt x="16276" y="6484"/>
                    <a:pt x="16276" y="6484"/>
                    <a:pt x="16276" y="6484"/>
                  </a:cubicBezTo>
                  <a:cubicBezTo>
                    <a:pt x="16276" y="6484"/>
                    <a:pt x="16344" y="6459"/>
                    <a:pt x="16343" y="6459"/>
                  </a:cubicBezTo>
                  <a:lnTo>
                    <a:pt x="16343" y="6459"/>
                  </a:lnTo>
                  <a:cubicBezTo>
                    <a:pt x="16342" y="6459"/>
                    <a:pt x="16340" y="6460"/>
                    <a:pt x="16334" y="6462"/>
                  </a:cubicBezTo>
                  <a:lnTo>
                    <a:pt x="16345" y="6457"/>
                  </a:lnTo>
                  <a:lnTo>
                    <a:pt x="16390" y="6437"/>
                  </a:lnTo>
                  <a:lnTo>
                    <a:pt x="16479" y="6398"/>
                  </a:lnTo>
                  <a:lnTo>
                    <a:pt x="16834" y="6240"/>
                  </a:lnTo>
                  <a:cubicBezTo>
                    <a:pt x="17073" y="6134"/>
                    <a:pt x="17301" y="6024"/>
                    <a:pt x="17530" y="5917"/>
                  </a:cubicBezTo>
                  <a:cubicBezTo>
                    <a:pt x="17759" y="5804"/>
                    <a:pt x="17985" y="5694"/>
                    <a:pt x="18206" y="5585"/>
                  </a:cubicBezTo>
                  <a:cubicBezTo>
                    <a:pt x="18426" y="5473"/>
                    <a:pt x="18650" y="5360"/>
                    <a:pt x="18863" y="5251"/>
                  </a:cubicBezTo>
                  <a:cubicBezTo>
                    <a:pt x="19721" y="4808"/>
                    <a:pt x="20534" y="4386"/>
                    <a:pt x="21285" y="3998"/>
                  </a:cubicBezTo>
                  <a:cubicBezTo>
                    <a:pt x="22040" y="3615"/>
                    <a:pt x="22749" y="3262"/>
                    <a:pt x="23402" y="2985"/>
                  </a:cubicBezTo>
                  <a:cubicBezTo>
                    <a:pt x="23734" y="2830"/>
                    <a:pt x="24040" y="2729"/>
                    <a:pt x="24348" y="2597"/>
                  </a:cubicBezTo>
                  <a:cubicBezTo>
                    <a:pt x="24645" y="2495"/>
                    <a:pt x="24937" y="2392"/>
                    <a:pt x="25208" y="2313"/>
                  </a:cubicBezTo>
                  <a:cubicBezTo>
                    <a:pt x="25477" y="2241"/>
                    <a:pt x="25740" y="2162"/>
                    <a:pt x="25975" y="2124"/>
                  </a:cubicBezTo>
                  <a:cubicBezTo>
                    <a:pt x="26097" y="2101"/>
                    <a:pt x="26212" y="2080"/>
                    <a:pt x="26323" y="2059"/>
                  </a:cubicBezTo>
                  <a:cubicBezTo>
                    <a:pt x="26378" y="2048"/>
                    <a:pt x="26437" y="2038"/>
                    <a:pt x="26487" y="2028"/>
                  </a:cubicBezTo>
                  <a:cubicBezTo>
                    <a:pt x="26538" y="2023"/>
                    <a:pt x="26589" y="2017"/>
                    <a:pt x="26637" y="2011"/>
                  </a:cubicBezTo>
                  <a:cubicBezTo>
                    <a:pt x="26832" y="1988"/>
                    <a:pt x="27015" y="1967"/>
                    <a:pt x="27182" y="1948"/>
                  </a:cubicBezTo>
                  <a:cubicBezTo>
                    <a:pt x="27242" y="1949"/>
                    <a:pt x="27299" y="1950"/>
                    <a:pt x="27353" y="1950"/>
                  </a:cubicBezTo>
                  <a:cubicBezTo>
                    <a:pt x="27446" y="1950"/>
                    <a:pt x="27530" y="1948"/>
                    <a:pt x="27602" y="1947"/>
                  </a:cubicBezTo>
                  <a:cubicBezTo>
                    <a:pt x="27833" y="1943"/>
                    <a:pt x="27959" y="1934"/>
                    <a:pt x="27959" y="1934"/>
                  </a:cubicBezTo>
                  <a:cubicBezTo>
                    <a:pt x="27959" y="1934"/>
                    <a:pt x="27889" y="1835"/>
                    <a:pt x="27749" y="1662"/>
                  </a:cubicBezTo>
                  <a:cubicBezTo>
                    <a:pt x="27678" y="1575"/>
                    <a:pt x="27592" y="1469"/>
                    <a:pt x="27487" y="1350"/>
                  </a:cubicBezTo>
                  <a:cubicBezTo>
                    <a:pt x="27368" y="1242"/>
                    <a:pt x="27223" y="1123"/>
                    <a:pt x="27052" y="990"/>
                  </a:cubicBezTo>
                  <a:cubicBezTo>
                    <a:pt x="26883" y="843"/>
                    <a:pt x="26680" y="751"/>
                    <a:pt x="26457" y="621"/>
                  </a:cubicBezTo>
                  <a:cubicBezTo>
                    <a:pt x="26400" y="590"/>
                    <a:pt x="26342" y="558"/>
                    <a:pt x="26284" y="526"/>
                  </a:cubicBezTo>
                  <a:cubicBezTo>
                    <a:pt x="26224" y="495"/>
                    <a:pt x="26160" y="477"/>
                    <a:pt x="26094" y="452"/>
                  </a:cubicBezTo>
                  <a:cubicBezTo>
                    <a:pt x="25964" y="406"/>
                    <a:pt x="25828" y="357"/>
                    <a:pt x="25688" y="307"/>
                  </a:cubicBezTo>
                  <a:cubicBezTo>
                    <a:pt x="25547" y="250"/>
                    <a:pt x="25395" y="222"/>
                    <a:pt x="25239" y="189"/>
                  </a:cubicBezTo>
                  <a:cubicBezTo>
                    <a:pt x="25082" y="156"/>
                    <a:pt x="24920" y="118"/>
                    <a:pt x="24751" y="90"/>
                  </a:cubicBezTo>
                  <a:cubicBezTo>
                    <a:pt x="24584" y="66"/>
                    <a:pt x="24409" y="50"/>
                    <a:pt x="24229" y="32"/>
                  </a:cubicBezTo>
                  <a:cubicBezTo>
                    <a:pt x="24048" y="7"/>
                    <a:pt x="23864" y="6"/>
                    <a:pt x="23675" y="3"/>
                  </a:cubicBezTo>
                  <a:cubicBezTo>
                    <a:pt x="23597" y="1"/>
                    <a:pt x="23517" y="0"/>
                    <a:pt x="23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 rot="2392050">
              <a:off x="216368" y="8982759"/>
              <a:ext cx="1121638" cy="254205"/>
            </a:xfrm>
            <a:custGeom>
              <a:avLst/>
              <a:gdLst/>
              <a:ahLst/>
              <a:cxnLst/>
              <a:rect l="l" t="t" r="r" b="b"/>
              <a:pathLst>
                <a:path w="28058" h="6359" extrusionOk="0">
                  <a:moveTo>
                    <a:pt x="25381" y="1"/>
                  </a:moveTo>
                  <a:cubicBezTo>
                    <a:pt x="25287" y="1"/>
                    <a:pt x="25190" y="7"/>
                    <a:pt x="25091" y="9"/>
                  </a:cubicBezTo>
                  <a:cubicBezTo>
                    <a:pt x="24939" y="16"/>
                    <a:pt x="24785" y="18"/>
                    <a:pt x="24623" y="29"/>
                  </a:cubicBezTo>
                  <a:cubicBezTo>
                    <a:pt x="24299" y="71"/>
                    <a:pt x="23961" y="98"/>
                    <a:pt x="23603" y="176"/>
                  </a:cubicBezTo>
                  <a:cubicBezTo>
                    <a:pt x="22891" y="301"/>
                    <a:pt x="22119" y="518"/>
                    <a:pt x="21311" y="784"/>
                  </a:cubicBezTo>
                  <a:cubicBezTo>
                    <a:pt x="20501" y="1050"/>
                    <a:pt x="19648" y="1388"/>
                    <a:pt x="18778" y="1736"/>
                  </a:cubicBezTo>
                  <a:cubicBezTo>
                    <a:pt x="17909" y="2083"/>
                    <a:pt x="17014" y="2451"/>
                    <a:pt x="16121" y="2770"/>
                  </a:cubicBezTo>
                  <a:cubicBezTo>
                    <a:pt x="15671" y="2918"/>
                    <a:pt x="15211" y="3095"/>
                    <a:pt x="14761" y="3224"/>
                  </a:cubicBezTo>
                  <a:lnTo>
                    <a:pt x="14082" y="3430"/>
                  </a:lnTo>
                  <a:lnTo>
                    <a:pt x="13405" y="3605"/>
                  </a:lnTo>
                  <a:lnTo>
                    <a:pt x="13067" y="3697"/>
                  </a:lnTo>
                  <a:lnTo>
                    <a:pt x="12730" y="3773"/>
                  </a:lnTo>
                  <a:lnTo>
                    <a:pt x="12060" y="3921"/>
                  </a:lnTo>
                  <a:cubicBezTo>
                    <a:pt x="11837" y="3969"/>
                    <a:pt x="11617" y="3999"/>
                    <a:pt x="11397" y="4039"/>
                  </a:cubicBezTo>
                  <a:cubicBezTo>
                    <a:pt x="11178" y="4073"/>
                    <a:pt x="10958" y="4123"/>
                    <a:pt x="10742" y="4145"/>
                  </a:cubicBezTo>
                  <a:cubicBezTo>
                    <a:pt x="10307" y="4199"/>
                    <a:pt x="9873" y="4275"/>
                    <a:pt x="9454" y="4302"/>
                  </a:cubicBezTo>
                  <a:cubicBezTo>
                    <a:pt x="9244" y="4319"/>
                    <a:pt x="9035" y="4337"/>
                    <a:pt x="8827" y="4355"/>
                  </a:cubicBezTo>
                  <a:cubicBezTo>
                    <a:pt x="8623" y="4363"/>
                    <a:pt x="8419" y="4371"/>
                    <a:pt x="8217" y="4378"/>
                  </a:cubicBezTo>
                  <a:cubicBezTo>
                    <a:pt x="8022" y="4387"/>
                    <a:pt x="7831" y="4391"/>
                    <a:pt x="7642" y="4391"/>
                  </a:cubicBezTo>
                  <a:cubicBezTo>
                    <a:pt x="7046" y="4391"/>
                    <a:pt x="6479" y="4354"/>
                    <a:pt x="5932" y="4323"/>
                  </a:cubicBezTo>
                  <a:cubicBezTo>
                    <a:pt x="5572" y="4303"/>
                    <a:pt x="5231" y="4248"/>
                    <a:pt x="4898" y="4214"/>
                  </a:cubicBezTo>
                  <a:cubicBezTo>
                    <a:pt x="4567" y="4173"/>
                    <a:pt x="4255" y="4106"/>
                    <a:pt x="3951" y="4056"/>
                  </a:cubicBezTo>
                  <a:cubicBezTo>
                    <a:pt x="3648" y="4005"/>
                    <a:pt x="3369" y="3921"/>
                    <a:pt x="3097" y="3864"/>
                  </a:cubicBezTo>
                  <a:cubicBezTo>
                    <a:pt x="2823" y="3810"/>
                    <a:pt x="2575" y="3725"/>
                    <a:pt x="2335" y="3664"/>
                  </a:cubicBezTo>
                  <a:cubicBezTo>
                    <a:pt x="1855" y="3546"/>
                    <a:pt x="1456" y="3388"/>
                    <a:pt x="1120" y="3279"/>
                  </a:cubicBezTo>
                  <a:cubicBezTo>
                    <a:pt x="788" y="3161"/>
                    <a:pt x="538" y="3041"/>
                    <a:pt x="362" y="2973"/>
                  </a:cubicBezTo>
                  <a:cubicBezTo>
                    <a:pt x="187" y="2900"/>
                    <a:pt x="94" y="2861"/>
                    <a:pt x="94" y="2861"/>
                  </a:cubicBezTo>
                  <a:lnTo>
                    <a:pt x="0" y="3072"/>
                  </a:lnTo>
                  <a:cubicBezTo>
                    <a:pt x="0" y="3072"/>
                    <a:pt x="75" y="3153"/>
                    <a:pt x="222" y="3292"/>
                  </a:cubicBezTo>
                  <a:cubicBezTo>
                    <a:pt x="296" y="3361"/>
                    <a:pt x="388" y="3446"/>
                    <a:pt x="496" y="3546"/>
                  </a:cubicBezTo>
                  <a:cubicBezTo>
                    <a:pt x="603" y="3646"/>
                    <a:pt x="726" y="3765"/>
                    <a:pt x="877" y="3870"/>
                  </a:cubicBezTo>
                  <a:cubicBezTo>
                    <a:pt x="1176" y="4084"/>
                    <a:pt x="1528" y="4381"/>
                    <a:pt x="1976" y="4625"/>
                  </a:cubicBezTo>
                  <a:cubicBezTo>
                    <a:pt x="2414" y="4894"/>
                    <a:pt x="2928" y="5157"/>
                    <a:pt x="3511" y="5404"/>
                  </a:cubicBezTo>
                  <a:cubicBezTo>
                    <a:pt x="3656" y="5464"/>
                    <a:pt x="3809" y="5517"/>
                    <a:pt x="3963" y="5574"/>
                  </a:cubicBezTo>
                  <a:cubicBezTo>
                    <a:pt x="4119" y="5629"/>
                    <a:pt x="4275" y="5694"/>
                    <a:pt x="4440" y="5740"/>
                  </a:cubicBezTo>
                  <a:cubicBezTo>
                    <a:pt x="4603" y="5790"/>
                    <a:pt x="4773" y="5833"/>
                    <a:pt x="4945" y="5880"/>
                  </a:cubicBezTo>
                  <a:cubicBezTo>
                    <a:pt x="5118" y="5925"/>
                    <a:pt x="5291" y="5977"/>
                    <a:pt x="5474" y="6009"/>
                  </a:cubicBezTo>
                  <a:cubicBezTo>
                    <a:pt x="5654" y="6045"/>
                    <a:pt x="5837" y="6082"/>
                    <a:pt x="6025" y="6120"/>
                  </a:cubicBezTo>
                  <a:cubicBezTo>
                    <a:pt x="6118" y="6138"/>
                    <a:pt x="6212" y="6157"/>
                    <a:pt x="6307" y="6175"/>
                  </a:cubicBezTo>
                  <a:cubicBezTo>
                    <a:pt x="6403" y="6188"/>
                    <a:pt x="6500" y="6201"/>
                    <a:pt x="6597" y="6215"/>
                  </a:cubicBezTo>
                  <a:cubicBezTo>
                    <a:pt x="6984" y="6273"/>
                    <a:pt x="7388" y="6315"/>
                    <a:pt x="7806" y="6330"/>
                  </a:cubicBezTo>
                  <a:cubicBezTo>
                    <a:pt x="8015" y="6339"/>
                    <a:pt x="8223" y="6357"/>
                    <a:pt x="8438" y="6358"/>
                  </a:cubicBezTo>
                  <a:cubicBezTo>
                    <a:pt x="8655" y="6353"/>
                    <a:pt x="8874" y="6347"/>
                    <a:pt x="9093" y="6341"/>
                  </a:cubicBezTo>
                  <a:cubicBezTo>
                    <a:pt x="9532" y="6339"/>
                    <a:pt x="9984" y="6292"/>
                    <a:pt x="10439" y="6254"/>
                  </a:cubicBezTo>
                  <a:cubicBezTo>
                    <a:pt x="10667" y="6240"/>
                    <a:pt x="10900" y="6196"/>
                    <a:pt x="11131" y="6168"/>
                  </a:cubicBezTo>
                  <a:cubicBezTo>
                    <a:pt x="11364" y="6135"/>
                    <a:pt x="11597" y="6108"/>
                    <a:pt x="11834" y="6059"/>
                  </a:cubicBezTo>
                  <a:lnTo>
                    <a:pt x="12546" y="5910"/>
                  </a:lnTo>
                  <a:lnTo>
                    <a:pt x="12904" y="5834"/>
                  </a:lnTo>
                  <a:lnTo>
                    <a:pt x="13265" y="5742"/>
                  </a:lnTo>
                  <a:lnTo>
                    <a:pt x="13989" y="5542"/>
                  </a:lnTo>
                  <a:cubicBezTo>
                    <a:pt x="14233" y="5464"/>
                    <a:pt x="14486" y="5384"/>
                    <a:pt x="14733" y="5306"/>
                  </a:cubicBezTo>
                  <a:cubicBezTo>
                    <a:pt x="15249" y="5157"/>
                    <a:pt x="15677" y="4968"/>
                    <a:pt x="16133" y="4799"/>
                  </a:cubicBezTo>
                  <a:lnTo>
                    <a:pt x="16301" y="4735"/>
                  </a:lnTo>
                  <a:lnTo>
                    <a:pt x="16379" y="4704"/>
                  </a:lnTo>
                  <a:lnTo>
                    <a:pt x="16423" y="4686"/>
                  </a:lnTo>
                  <a:lnTo>
                    <a:pt x="16511" y="4649"/>
                  </a:lnTo>
                  <a:lnTo>
                    <a:pt x="16862" y="4502"/>
                  </a:lnTo>
                  <a:cubicBezTo>
                    <a:pt x="17095" y="4397"/>
                    <a:pt x="17323" y="4294"/>
                    <a:pt x="17552" y="4191"/>
                  </a:cubicBezTo>
                  <a:cubicBezTo>
                    <a:pt x="18008" y="3984"/>
                    <a:pt x="18448" y="3779"/>
                    <a:pt x="18881" y="3565"/>
                  </a:cubicBezTo>
                  <a:cubicBezTo>
                    <a:pt x="19748" y="3146"/>
                    <a:pt x="20562" y="2748"/>
                    <a:pt x="21328" y="2402"/>
                  </a:cubicBezTo>
                  <a:cubicBezTo>
                    <a:pt x="22095" y="2052"/>
                    <a:pt x="22816" y="1738"/>
                    <a:pt x="23479" y="1507"/>
                  </a:cubicBezTo>
                  <a:cubicBezTo>
                    <a:pt x="23815" y="1370"/>
                    <a:pt x="24126" y="1297"/>
                    <a:pt x="24435" y="1190"/>
                  </a:cubicBezTo>
                  <a:cubicBezTo>
                    <a:pt x="24586" y="1146"/>
                    <a:pt x="24732" y="1113"/>
                    <a:pt x="24877" y="1075"/>
                  </a:cubicBezTo>
                  <a:cubicBezTo>
                    <a:pt x="25021" y="1041"/>
                    <a:pt x="25165" y="999"/>
                    <a:pt x="25298" y="978"/>
                  </a:cubicBezTo>
                  <a:cubicBezTo>
                    <a:pt x="25567" y="929"/>
                    <a:pt x="25825" y="876"/>
                    <a:pt x="26057" y="860"/>
                  </a:cubicBezTo>
                  <a:cubicBezTo>
                    <a:pt x="26258" y="843"/>
                    <a:pt x="26461" y="810"/>
                    <a:pt x="26628" y="810"/>
                  </a:cubicBezTo>
                  <a:cubicBezTo>
                    <a:pt x="26653" y="810"/>
                    <a:pt x="26678" y="810"/>
                    <a:pt x="26701" y="812"/>
                  </a:cubicBezTo>
                  <a:cubicBezTo>
                    <a:pt x="26768" y="813"/>
                    <a:pt x="26834" y="814"/>
                    <a:pt x="26898" y="814"/>
                  </a:cubicBezTo>
                  <a:cubicBezTo>
                    <a:pt x="27011" y="814"/>
                    <a:pt x="27119" y="812"/>
                    <a:pt x="27220" y="808"/>
                  </a:cubicBezTo>
                  <a:cubicBezTo>
                    <a:pt x="27376" y="826"/>
                    <a:pt x="27509" y="841"/>
                    <a:pt x="27618" y="853"/>
                  </a:cubicBezTo>
                  <a:cubicBezTo>
                    <a:pt x="27834" y="876"/>
                    <a:pt x="27953" y="882"/>
                    <a:pt x="27953" y="882"/>
                  </a:cubicBezTo>
                  <a:lnTo>
                    <a:pt x="28058" y="676"/>
                  </a:lnTo>
                  <a:cubicBezTo>
                    <a:pt x="28058" y="676"/>
                    <a:pt x="27960" y="630"/>
                    <a:pt x="27777" y="542"/>
                  </a:cubicBezTo>
                  <a:cubicBezTo>
                    <a:pt x="27685" y="498"/>
                    <a:pt x="27571" y="444"/>
                    <a:pt x="27438" y="381"/>
                  </a:cubicBezTo>
                  <a:cubicBezTo>
                    <a:pt x="27293" y="335"/>
                    <a:pt x="27128" y="281"/>
                    <a:pt x="26941" y="222"/>
                  </a:cubicBezTo>
                  <a:cubicBezTo>
                    <a:pt x="26758" y="150"/>
                    <a:pt x="26538" y="130"/>
                    <a:pt x="26306" y="82"/>
                  </a:cubicBezTo>
                  <a:cubicBezTo>
                    <a:pt x="26077" y="24"/>
                    <a:pt x="25810" y="28"/>
                    <a:pt x="25530" y="7"/>
                  </a:cubicBezTo>
                  <a:cubicBezTo>
                    <a:pt x="25482" y="2"/>
                    <a:pt x="25432" y="1"/>
                    <a:pt x="2538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 rot="2392050">
              <a:off x="100857" y="7538584"/>
              <a:ext cx="678987" cy="366737"/>
            </a:xfrm>
            <a:custGeom>
              <a:avLst/>
              <a:gdLst/>
              <a:ahLst/>
              <a:cxnLst/>
              <a:rect l="l" t="t" r="r" b="b"/>
              <a:pathLst>
                <a:path w="16985" h="9174" extrusionOk="0">
                  <a:moveTo>
                    <a:pt x="429" y="1"/>
                  </a:moveTo>
                  <a:cubicBezTo>
                    <a:pt x="429" y="1"/>
                    <a:pt x="389" y="80"/>
                    <a:pt x="329" y="232"/>
                  </a:cubicBezTo>
                  <a:cubicBezTo>
                    <a:pt x="273" y="380"/>
                    <a:pt x="185" y="611"/>
                    <a:pt x="131" y="902"/>
                  </a:cubicBezTo>
                  <a:cubicBezTo>
                    <a:pt x="22" y="1476"/>
                    <a:pt x="0" y="2353"/>
                    <a:pt x="361" y="3348"/>
                  </a:cubicBezTo>
                  <a:cubicBezTo>
                    <a:pt x="541" y="3841"/>
                    <a:pt x="803" y="4363"/>
                    <a:pt x="1158" y="4868"/>
                  </a:cubicBezTo>
                  <a:cubicBezTo>
                    <a:pt x="1336" y="5117"/>
                    <a:pt x="1531" y="5379"/>
                    <a:pt x="1752" y="5614"/>
                  </a:cubicBezTo>
                  <a:cubicBezTo>
                    <a:pt x="1860" y="5736"/>
                    <a:pt x="1974" y="5857"/>
                    <a:pt x="2091" y="5978"/>
                  </a:cubicBezTo>
                  <a:cubicBezTo>
                    <a:pt x="2209" y="6093"/>
                    <a:pt x="2332" y="6208"/>
                    <a:pt x="2458" y="6321"/>
                  </a:cubicBezTo>
                  <a:cubicBezTo>
                    <a:pt x="2965" y="6776"/>
                    <a:pt x="3534" y="7184"/>
                    <a:pt x="4146" y="7538"/>
                  </a:cubicBezTo>
                  <a:cubicBezTo>
                    <a:pt x="4453" y="7705"/>
                    <a:pt x="4763" y="7885"/>
                    <a:pt x="5086" y="8022"/>
                  </a:cubicBezTo>
                  <a:cubicBezTo>
                    <a:pt x="5405" y="8176"/>
                    <a:pt x="5732" y="8302"/>
                    <a:pt x="6062" y="8421"/>
                  </a:cubicBezTo>
                  <a:cubicBezTo>
                    <a:pt x="6390" y="8541"/>
                    <a:pt x="6722" y="8640"/>
                    <a:pt x="7055" y="8730"/>
                  </a:cubicBezTo>
                  <a:lnTo>
                    <a:pt x="7304" y="8797"/>
                  </a:lnTo>
                  <a:lnTo>
                    <a:pt x="7562" y="8853"/>
                  </a:lnTo>
                  <a:cubicBezTo>
                    <a:pt x="7737" y="8890"/>
                    <a:pt x="7899" y="8930"/>
                    <a:pt x="8069" y="8962"/>
                  </a:cubicBezTo>
                  <a:cubicBezTo>
                    <a:pt x="8236" y="8993"/>
                    <a:pt x="8383" y="9014"/>
                    <a:pt x="8541" y="9037"/>
                  </a:cubicBezTo>
                  <a:cubicBezTo>
                    <a:pt x="8705" y="9060"/>
                    <a:pt x="8868" y="9082"/>
                    <a:pt x="9032" y="9103"/>
                  </a:cubicBezTo>
                  <a:cubicBezTo>
                    <a:pt x="9360" y="9135"/>
                    <a:pt x="9683" y="9159"/>
                    <a:pt x="10002" y="9168"/>
                  </a:cubicBezTo>
                  <a:cubicBezTo>
                    <a:pt x="10142" y="9172"/>
                    <a:pt x="10280" y="9174"/>
                    <a:pt x="10417" y="9174"/>
                  </a:cubicBezTo>
                  <a:cubicBezTo>
                    <a:pt x="10906" y="9174"/>
                    <a:pt x="11378" y="9150"/>
                    <a:pt x="11831" y="9113"/>
                  </a:cubicBezTo>
                  <a:cubicBezTo>
                    <a:pt x="12408" y="9075"/>
                    <a:pt x="12954" y="9011"/>
                    <a:pt x="13462" y="8941"/>
                  </a:cubicBezTo>
                  <a:cubicBezTo>
                    <a:pt x="13970" y="8868"/>
                    <a:pt x="14436" y="8792"/>
                    <a:pt x="14860" y="8711"/>
                  </a:cubicBezTo>
                  <a:cubicBezTo>
                    <a:pt x="15281" y="8633"/>
                    <a:pt x="15657" y="8560"/>
                    <a:pt x="15972" y="8492"/>
                  </a:cubicBezTo>
                  <a:cubicBezTo>
                    <a:pt x="16124" y="8459"/>
                    <a:pt x="16264" y="8428"/>
                    <a:pt x="16392" y="8401"/>
                  </a:cubicBezTo>
                  <a:cubicBezTo>
                    <a:pt x="16515" y="8376"/>
                    <a:pt x="16624" y="8353"/>
                    <a:pt x="16712" y="8335"/>
                  </a:cubicBezTo>
                  <a:cubicBezTo>
                    <a:pt x="16888" y="8295"/>
                    <a:pt x="16984" y="8267"/>
                    <a:pt x="16984" y="8267"/>
                  </a:cubicBezTo>
                  <a:cubicBezTo>
                    <a:pt x="16984" y="8267"/>
                    <a:pt x="16929" y="8182"/>
                    <a:pt x="16822" y="8033"/>
                  </a:cubicBezTo>
                  <a:cubicBezTo>
                    <a:pt x="16715" y="7886"/>
                    <a:pt x="16554" y="7675"/>
                    <a:pt x="16323" y="7441"/>
                  </a:cubicBezTo>
                  <a:cubicBezTo>
                    <a:pt x="15873" y="6970"/>
                    <a:pt x="15171" y="6387"/>
                    <a:pt x="14276" y="5853"/>
                  </a:cubicBezTo>
                  <a:cubicBezTo>
                    <a:pt x="13831" y="5585"/>
                    <a:pt x="13342" y="5323"/>
                    <a:pt x="12821" y="5086"/>
                  </a:cubicBezTo>
                  <a:cubicBezTo>
                    <a:pt x="12301" y="4852"/>
                    <a:pt x="11753" y="4628"/>
                    <a:pt x="11199" y="4416"/>
                  </a:cubicBezTo>
                  <a:cubicBezTo>
                    <a:pt x="10925" y="4312"/>
                    <a:pt x="10647" y="4206"/>
                    <a:pt x="10364" y="4098"/>
                  </a:cubicBezTo>
                  <a:lnTo>
                    <a:pt x="10338" y="4090"/>
                  </a:lnTo>
                  <a:lnTo>
                    <a:pt x="10325" y="4085"/>
                  </a:lnTo>
                  <a:cubicBezTo>
                    <a:pt x="10320" y="4083"/>
                    <a:pt x="10319" y="4083"/>
                    <a:pt x="10319" y="4083"/>
                  </a:cubicBezTo>
                  <a:lnTo>
                    <a:pt x="10319" y="4083"/>
                  </a:lnTo>
                  <a:cubicBezTo>
                    <a:pt x="10319" y="4083"/>
                    <a:pt x="10341" y="4088"/>
                    <a:pt x="10343" y="4088"/>
                  </a:cubicBezTo>
                  <a:cubicBezTo>
                    <a:pt x="10343" y="4088"/>
                    <a:pt x="10343" y="4088"/>
                    <a:pt x="10342" y="4088"/>
                  </a:cubicBezTo>
                  <a:lnTo>
                    <a:pt x="10336" y="4086"/>
                  </a:lnTo>
                  <a:lnTo>
                    <a:pt x="10280" y="4065"/>
                  </a:lnTo>
                  <a:lnTo>
                    <a:pt x="10168" y="4022"/>
                  </a:lnTo>
                  <a:lnTo>
                    <a:pt x="9944" y="3938"/>
                  </a:lnTo>
                  <a:cubicBezTo>
                    <a:pt x="9798" y="3883"/>
                    <a:pt x="9634" y="3834"/>
                    <a:pt x="9497" y="3778"/>
                  </a:cubicBezTo>
                  <a:cubicBezTo>
                    <a:pt x="9216" y="3666"/>
                    <a:pt x="8963" y="3584"/>
                    <a:pt x="8679" y="3480"/>
                  </a:cubicBezTo>
                  <a:cubicBezTo>
                    <a:pt x="8406" y="3380"/>
                    <a:pt x="8131" y="3281"/>
                    <a:pt x="7856" y="3182"/>
                  </a:cubicBezTo>
                  <a:cubicBezTo>
                    <a:pt x="7590" y="3084"/>
                    <a:pt x="7313" y="2988"/>
                    <a:pt x="7057" y="2889"/>
                  </a:cubicBezTo>
                  <a:cubicBezTo>
                    <a:pt x="6795" y="2792"/>
                    <a:pt x="6533" y="2697"/>
                    <a:pt x="6287" y="2597"/>
                  </a:cubicBezTo>
                  <a:cubicBezTo>
                    <a:pt x="6161" y="2553"/>
                    <a:pt x="6034" y="2503"/>
                    <a:pt x="5913" y="2453"/>
                  </a:cubicBezTo>
                  <a:cubicBezTo>
                    <a:pt x="5792" y="2406"/>
                    <a:pt x="5671" y="2359"/>
                    <a:pt x="5552" y="2311"/>
                  </a:cubicBezTo>
                  <a:cubicBezTo>
                    <a:pt x="5305" y="2221"/>
                    <a:pt x="5089" y="2119"/>
                    <a:pt x="4856" y="2034"/>
                  </a:cubicBezTo>
                  <a:cubicBezTo>
                    <a:pt x="3957" y="1669"/>
                    <a:pt x="3209" y="1325"/>
                    <a:pt x="2587" y="1039"/>
                  </a:cubicBezTo>
                  <a:cubicBezTo>
                    <a:pt x="2273" y="895"/>
                    <a:pt x="1998" y="762"/>
                    <a:pt x="1744" y="642"/>
                  </a:cubicBezTo>
                  <a:cubicBezTo>
                    <a:pt x="1623" y="579"/>
                    <a:pt x="1501" y="524"/>
                    <a:pt x="1385" y="472"/>
                  </a:cubicBezTo>
                  <a:cubicBezTo>
                    <a:pt x="1281" y="413"/>
                    <a:pt x="1177" y="361"/>
                    <a:pt x="1079" y="315"/>
                  </a:cubicBezTo>
                  <a:cubicBezTo>
                    <a:pt x="979" y="270"/>
                    <a:pt x="890" y="226"/>
                    <a:pt x="818" y="184"/>
                  </a:cubicBezTo>
                  <a:cubicBezTo>
                    <a:pt x="742" y="144"/>
                    <a:pt x="674" y="111"/>
                    <a:pt x="616" y="83"/>
                  </a:cubicBezTo>
                  <a:cubicBezTo>
                    <a:pt x="501" y="28"/>
                    <a:pt x="429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 rot="2392050">
              <a:off x="113543" y="7541765"/>
              <a:ext cx="674430" cy="347549"/>
            </a:xfrm>
            <a:custGeom>
              <a:avLst/>
              <a:gdLst/>
              <a:ahLst/>
              <a:cxnLst/>
              <a:rect l="l" t="t" r="r" b="b"/>
              <a:pathLst>
                <a:path w="16871" h="8694" extrusionOk="0">
                  <a:moveTo>
                    <a:pt x="380" y="0"/>
                  </a:moveTo>
                  <a:lnTo>
                    <a:pt x="171" y="102"/>
                  </a:lnTo>
                  <a:cubicBezTo>
                    <a:pt x="171" y="102"/>
                    <a:pt x="147" y="174"/>
                    <a:pt x="116" y="311"/>
                  </a:cubicBezTo>
                  <a:cubicBezTo>
                    <a:pt x="93" y="445"/>
                    <a:pt x="31" y="662"/>
                    <a:pt x="19" y="926"/>
                  </a:cubicBezTo>
                  <a:cubicBezTo>
                    <a:pt x="14" y="1186"/>
                    <a:pt x="0" y="1527"/>
                    <a:pt x="77" y="1896"/>
                  </a:cubicBezTo>
                  <a:cubicBezTo>
                    <a:pt x="134" y="2277"/>
                    <a:pt x="267" y="2694"/>
                    <a:pt x="464" y="3146"/>
                  </a:cubicBezTo>
                  <a:cubicBezTo>
                    <a:pt x="570" y="3366"/>
                    <a:pt x="685" y="3604"/>
                    <a:pt x="827" y="3830"/>
                  </a:cubicBezTo>
                  <a:cubicBezTo>
                    <a:pt x="971" y="4059"/>
                    <a:pt x="1130" y="4296"/>
                    <a:pt x="1311" y="4522"/>
                  </a:cubicBezTo>
                  <a:cubicBezTo>
                    <a:pt x="1493" y="4750"/>
                    <a:pt x="1690" y="4984"/>
                    <a:pt x="1910" y="5200"/>
                  </a:cubicBezTo>
                  <a:cubicBezTo>
                    <a:pt x="2126" y="5426"/>
                    <a:pt x="2361" y="5639"/>
                    <a:pt x="2612" y="5845"/>
                  </a:cubicBezTo>
                  <a:cubicBezTo>
                    <a:pt x="2859" y="6063"/>
                    <a:pt x="3129" y="6244"/>
                    <a:pt x="3403" y="6440"/>
                  </a:cubicBezTo>
                  <a:cubicBezTo>
                    <a:pt x="3681" y="6623"/>
                    <a:pt x="3966" y="6811"/>
                    <a:pt x="4266" y="6969"/>
                  </a:cubicBezTo>
                  <a:cubicBezTo>
                    <a:pt x="4860" y="7302"/>
                    <a:pt x="5493" y="7580"/>
                    <a:pt x="6133" y="7817"/>
                  </a:cubicBezTo>
                  <a:cubicBezTo>
                    <a:pt x="6776" y="8042"/>
                    <a:pt x="7430" y="8226"/>
                    <a:pt x="8093" y="8366"/>
                  </a:cubicBezTo>
                  <a:cubicBezTo>
                    <a:pt x="8256" y="8404"/>
                    <a:pt x="8405" y="8428"/>
                    <a:pt x="8559" y="8458"/>
                  </a:cubicBezTo>
                  <a:cubicBezTo>
                    <a:pt x="8722" y="8485"/>
                    <a:pt x="8883" y="8510"/>
                    <a:pt x="9043" y="8534"/>
                  </a:cubicBezTo>
                  <a:cubicBezTo>
                    <a:pt x="9364" y="8579"/>
                    <a:pt x="9680" y="8621"/>
                    <a:pt x="9994" y="8639"/>
                  </a:cubicBezTo>
                  <a:cubicBezTo>
                    <a:pt x="10536" y="8682"/>
                    <a:pt x="11062" y="8693"/>
                    <a:pt x="11563" y="8693"/>
                  </a:cubicBezTo>
                  <a:cubicBezTo>
                    <a:pt x="11641" y="8693"/>
                    <a:pt x="11718" y="8693"/>
                    <a:pt x="11794" y="8692"/>
                  </a:cubicBezTo>
                  <a:cubicBezTo>
                    <a:pt x="11812" y="8692"/>
                    <a:pt x="11830" y="8692"/>
                    <a:pt x="11848" y="8692"/>
                  </a:cubicBezTo>
                  <a:cubicBezTo>
                    <a:pt x="12396" y="8692"/>
                    <a:pt x="12915" y="8677"/>
                    <a:pt x="13396" y="8655"/>
                  </a:cubicBezTo>
                  <a:cubicBezTo>
                    <a:pt x="13894" y="8631"/>
                    <a:pt x="14351" y="8606"/>
                    <a:pt x="14761" y="8578"/>
                  </a:cubicBezTo>
                  <a:cubicBezTo>
                    <a:pt x="15170" y="8548"/>
                    <a:pt x="15530" y="8522"/>
                    <a:pt x="15831" y="8500"/>
                  </a:cubicBezTo>
                  <a:cubicBezTo>
                    <a:pt x="15980" y="8489"/>
                    <a:pt x="16114" y="8480"/>
                    <a:pt x="16232" y="8468"/>
                  </a:cubicBezTo>
                  <a:cubicBezTo>
                    <a:pt x="16352" y="8460"/>
                    <a:pt x="16453" y="8454"/>
                    <a:pt x="16535" y="8449"/>
                  </a:cubicBezTo>
                  <a:cubicBezTo>
                    <a:pt x="16699" y="8438"/>
                    <a:pt x="16790" y="8425"/>
                    <a:pt x="16790" y="8425"/>
                  </a:cubicBezTo>
                  <a:lnTo>
                    <a:pt x="16870" y="8209"/>
                  </a:lnTo>
                  <a:cubicBezTo>
                    <a:pt x="16870" y="8209"/>
                    <a:pt x="16795" y="8178"/>
                    <a:pt x="16654" y="8121"/>
                  </a:cubicBezTo>
                  <a:cubicBezTo>
                    <a:pt x="16514" y="8063"/>
                    <a:pt x="16306" y="7979"/>
                    <a:pt x="16037" y="7888"/>
                  </a:cubicBezTo>
                  <a:cubicBezTo>
                    <a:pt x="15496" y="7707"/>
                    <a:pt x="14716" y="7479"/>
                    <a:pt x="13762" y="7272"/>
                  </a:cubicBezTo>
                  <a:cubicBezTo>
                    <a:pt x="13286" y="7174"/>
                    <a:pt x="12770" y="7069"/>
                    <a:pt x="12224" y="6956"/>
                  </a:cubicBezTo>
                  <a:cubicBezTo>
                    <a:pt x="11676" y="6854"/>
                    <a:pt x="11099" y="6745"/>
                    <a:pt x="10500" y="6634"/>
                  </a:cubicBezTo>
                  <a:cubicBezTo>
                    <a:pt x="10204" y="6574"/>
                    <a:pt x="9904" y="6509"/>
                    <a:pt x="9601" y="6440"/>
                  </a:cubicBezTo>
                  <a:cubicBezTo>
                    <a:pt x="9304" y="6363"/>
                    <a:pt x="8995" y="6284"/>
                    <a:pt x="8689" y="6205"/>
                  </a:cubicBezTo>
                  <a:cubicBezTo>
                    <a:pt x="8083" y="6032"/>
                    <a:pt x="7475" y="5855"/>
                    <a:pt x="6883" y="5634"/>
                  </a:cubicBezTo>
                  <a:cubicBezTo>
                    <a:pt x="6587" y="5530"/>
                    <a:pt x="6291" y="5419"/>
                    <a:pt x="6007" y="5296"/>
                  </a:cubicBezTo>
                  <a:cubicBezTo>
                    <a:pt x="5716" y="5182"/>
                    <a:pt x="5438" y="5048"/>
                    <a:pt x="5164" y="4917"/>
                  </a:cubicBezTo>
                  <a:cubicBezTo>
                    <a:pt x="4615" y="4655"/>
                    <a:pt x="4103" y="4358"/>
                    <a:pt x="3631" y="4052"/>
                  </a:cubicBezTo>
                  <a:cubicBezTo>
                    <a:pt x="3169" y="3735"/>
                    <a:pt x="2739" y="3423"/>
                    <a:pt x="2379" y="3094"/>
                  </a:cubicBezTo>
                  <a:cubicBezTo>
                    <a:pt x="2290" y="3013"/>
                    <a:pt x="2201" y="2932"/>
                    <a:pt x="2114" y="2852"/>
                  </a:cubicBezTo>
                  <a:cubicBezTo>
                    <a:pt x="2035" y="2769"/>
                    <a:pt x="1956" y="2687"/>
                    <a:pt x="1879" y="2607"/>
                  </a:cubicBezTo>
                  <a:cubicBezTo>
                    <a:pt x="1803" y="2526"/>
                    <a:pt x="1726" y="2449"/>
                    <a:pt x="1658" y="2369"/>
                  </a:cubicBezTo>
                  <a:cubicBezTo>
                    <a:pt x="1592" y="2289"/>
                    <a:pt x="1529" y="2209"/>
                    <a:pt x="1466" y="2131"/>
                  </a:cubicBezTo>
                  <a:cubicBezTo>
                    <a:pt x="980" y="1502"/>
                    <a:pt x="710" y="967"/>
                    <a:pt x="571" y="588"/>
                  </a:cubicBezTo>
                  <a:cubicBezTo>
                    <a:pt x="488" y="407"/>
                    <a:pt x="463" y="248"/>
                    <a:pt x="427" y="152"/>
                  </a:cubicBezTo>
                  <a:cubicBezTo>
                    <a:pt x="396" y="53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 rot="2392050">
              <a:off x="82414" y="8029802"/>
              <a:ext cx="721042" cy="304455"/>
            </a:xfrm>
            <a:custGeom>
              <a:avLst/>
              <a:gdLst/>
              <a:ahLst/>
              <a:cxnLst/>
              <a:rect l="l" t="t" r="r" b="b"/>
              <a:pathLst>
                <a:path w="18037" h="7616" extrusionOk="0">
                  <a:moveTo>
                    <a:pt x="13471" y="1"/>
                  </a:moveTo>
                  <a:cubicBezTo>
                    <a:pt x="13064" y="1"/>
                    <a:pt x="12643" y="38"/>
                    <a:pt x="12214" y="103"/>
                  </a:cubicBezTo>
                  <a:cubicBezTo>
                    <a:pt x="11609" y="193"/>
                    <a:pt x="10996" y="344"/>
                    <a:pt x="10387" y="535"/>
                  </a:cubicBezTo>
                  <a:cubicBezTo>
                    <a:pt x="9784" y="727"/>
                    <a:pt x="9178" y="960"/>
                    <a:pt x="8607" y="1211"/>
                  </a:cubicBezTo>
                  <a:cubicBezTo>
                    <a:pt x="8023" y="1474"/>
                    <a:pt x="7487" y="1741"/>
                    <a:pt x="6954" y="2018"/>
                  </a:cubicBezTo>
                  <a:cubicBezTo>
                    <a:pt x="6427" y="2288"/>
                    <a:pt x="5919" y="2574"/>
                    <a:pt x="5439" y="2841"/>
                  </a:cubicBezTo>
                  <a:cubicBezTo>
                    <a:pt x="4963" y="3110"/>
                    <a:pt x="4502" y="3369"/>
                    <a:pt x="4065" y="3614"/>
                  </a:cubicBezTo>
                  <a:cubicBezTo>
                    <a:pt x="3623" y="3861"/>
                    <a:pt x="3220" y="4085"/>
                    <a:pt x="2830" y="4302"/>
                  </a:cubicBezTo>
                  <a:cubicBezTo>
                    <a:pt x="2633" y="4406"/>
                    <a:pt x="2445" y="4506"/>
                    <a:pt x="2266" y="4601"/>
                  </a:cubicBezTo>
                  <a:cubicBezTo>
                    <a:pt x="2086" y="4686"/>
                    <a:pt x="1912" y="4770"/>
                    <a:pt x="1743" y="4860"/>
                  </a:cubicBezTo>
                  <a:cubicBezTo>
                    <a:pt x="1576" y="4937"/>
                    <a:pt x="1420" y="5000"/>
                    <a:pt x="1268" y="5077"/>
                  </a:cubicBezTo>
                  <a:cubicBezTo>
                    <a:pt x="1116" y="5148"/>
                    <a:pt x="980" y="5191"/>
                    <a:pt x="850" y="5252"/>
                  </a:cubicBezTo>
                  <a:cubicBezTo>
                    <a:pt x="589" y="5368"/>
                    <a:pt x="382" y="5432"/>
                    <a:pt x="232" y="5495"/>
                  </a:cubicBezTo>
                  <a:cubicBezTo>
                    <a:pt x="80" y="5557"/>
                    <a:pt x="0" y="5591"/>
                    <a:pt x="0" y="5591"/>
                  </a:cubicBezTo>
                  <a:cubicBezTo>
                    <a:pt x="0" y="5591"/>
                    <a:pt x="44" y="5668"/>
                    <a:pt x="134" y="5802"/>
                  </a:cubicBezTo>
                  <a:cubicBezTo>
                    <a:pt x="181" y="5868"/>
                    <a:pt x="237" y="5950"/>
                    <a:pt x="308" y="6041"/>
                  </a:cubicBezTo>
                  <a:cubicBezTo>
                    <a:pt x="378" y="6139"/>
                    <a:pt x="465" y="6227"/>
                    <a:pt x="566" y="6327"/>
                  </a:cubicBezTo>
                  <a:cubicBezTo>
                    <a:pt x="666" y="6428"/>
                    <a:pt x="782" y="6539"/>
                    <a:pt x="914" y="6641"/>
                  </a:cubicBezTo>
                  <a:cubicBezTo>
                    <a:pt x="1045" y="6747"/>
                    <a:pt x="1195" y="6838"/>
                    <a:pt x="1357" y="6948"/>
                  </a:cubicBezTo>
                  <a:cubicBezTo>
                    <a:pt x="1522" y="7041"/>
                    <a:pt x="1703" y="7128"/>
                    <a:pt x="1898" y="7215"/>
                  </a:cubicBezTo>
                  <a:cubicBezTo>
                    <a:pt x="2093" y="7290"/>
                    <a:pt x="2305" y="7359"/>
                    <a:pt x="2527" y="7424"/>
                  </a:cubicBezTo>
                  <a:cubicBezTo>
                    <a:pt x="2963" y="7537"/>
                    <a:pt x="3453" y="7615"/>
                    <a:pt x="3973" y="7615"/>
                  </a:cubicBezTo>
                  <a:cubicBezTo>
                    <a:pt x="3983" y="7615"/>
                    <a:pt x="3994" y="7615"/>
                    <a:pt x="4004" y="7615"/>
                  </a:cubicBezTo>
                  <a:cubicBezTo>
                    <a:pt x="4038" y="7615"/>
                    <a:pt x="4073" y="7616"/>
                    <a:pt x="4107" y="7616"/>
                  </a:cubicBezTo>
                  <a:cubicBezTo>
                    <a:pt x="4610" y="7616"/>
                    <a:pt x="5139" y="7552"/>
                    <a:pt x="5682" y="7447"/>
                  </a:cubicBezTo>
                  <a:cubicBezTo>
                    <a:pt x="6264" y="7330"/>
                    <a:pt x="6851" y="7170"/>
                    <a:pt x="7440" y="6972"/>
                  </a:cubicBezTo>
                  <a:cubicBezTo>
                    <a:pt x="8022" y="6773"/>
                    <a:pt x="8624" y="6529"/>
                    <a:pt x="9180" y="6279"/>
                  </a:cubicBezTo>
                  <a:cubicBezTo>
                    <a:pt x="9748" y="6023"/>
                    <a:pt x="10288" y="5760"/>
                    <a:pt x="10822" y="5493"/>
                  </a:cubicBezTo>
                  <a:cubicBezTo>
                    <a:pt x="11343" y="5232"/>
                    <a:pt x="11861" y="4970"/>
                    <a:pt x="12352" y="4724"/>
                  </a:cubicBezTo>
                  <a:cubicBezTo>
                    <a:pt x="12842" y="4477"/>
                    <a:pt x="13316" y="4231"/>
                    <a:pt x="13765" y="4015"/>
                  </a:cubicBezTo>
                  <a:cubicBezTo>
                    <a:pt x="14217" y="3786"/>
                    <a:pt x="14643" y="3594"/>
                    <a:pt x="15052" y="3406"/>
                  </a:cubicBezTo>
                  <a:cubicBezTo>
                    <a:pt x="15258" y="3316"/>
                    <a:pt x="15456" y="3232"/>
                    <a:pt x="15644" y="3151"/>
                  </a:cubicBezTo>
                  <a:cubicBezTo>
                    <a:pt x="15832" y="3080"/>
                    <a:pt x="16017" y="3010"/>
                    <a:pt x="16196" y="2933"/>
                  </a:cubicBezTo>
                  <a:cubicBezTo>
                    <a:pt x="16371" y="2869"/>
                    <a:pt x="16535" y="2824"/>
                    <a:pt x="16696" y="2763"/>
                  </a:cubicBezTo>
                  <a:cubicBezTo>
                    <a:pt x="16854" y="2706"/>
                    <a:pt x="16989" y="2676"/>
                    <a:pt x="17127" y="2627"/>
                  </a:cubicBezTo>
                  <a:cubicBezTo>
                    <a:pt x="17395" y="2536"/>
                    <a:pt x="17634" y="2501"/>
                    <a:pt x="17790" y="2453"/>
                  </a:cubicBezTo>
                  <a:cubicBezTo>
                    <a:pt x="17949" y="2411"/>
                    <a:pt x="18036" y="2383"/>
                    <a:pt x="18036" y="2383"/>
                  </a:cubicBezTo>
                  <a:cubicBezTo>
                    <a:pt x="18036" y="2383"/>
                    <a:pt x="17995" y="2300"/>
                    <a:pt x="17911" y="2157"/>
                  </a:cubicBezTo>
                  <a:cubicBezTo>
                    <a:pt x="17870" y="2086"/>
                    <a:pt x="17818" y="1998"/>
                    <a:pt x="17755" y="1902"/>
                  </a:cubicBezTo>
                  <a:cubicBezTo>
                    <a:pt x="17721" y="1855"/>
                    <a:pt x="17694" y="1797"/>
                    <a:pt x="17650" y="1747"/>
                  </a:cubicBezTo>
                  <a:cubicBezTo>
                    <a:pt x="17606" y="1698"/>
                    <a:pt x="17559" y="1644"/>
                    <a:pt x="17511" y="1588"/>
                  </a:cubicBezTo>
                  <a:cubicBezTo>
                    <a:pt x="17412" y="1476"/>
                    <a:pt x="17293" y="1349"/>
                    <a:pt x="17160" y="1232"/>
                  </a:cubicBezTo>
                  <a:cubicBezTo>
                    <a:pt x="17030" y="1113"/>
                    <a:pt x="16879" y="1007"/>
                    <a:pt x="16714" y="884"/>
                  </a:cubicBezTo>
                  <a:cubicBezTo>
                    <a:pt x="16548" y="776"/>
                    <a:pt x="16362" y="673"/>
                    <a:pt x="16163" y="567"/>
                  </a:cubicBezTo>
                  <a:cubicBezTo>
                    <a:pt x="15962" y="478"/>
                    <a:pt x="15744" y="386"/>
                    <a:pt x="15512" y="307"/>
                  </a:cubicBezTo>
                  <a:cubicBezTo>
                    <a:pt x="15050" y="164"/>
                    <a:pt x="14525" y="51"/>
                    <a:pt x="13970" y="21"/>
                  </a:cubicBezTo>
                  <a:cubicBezTo>
                    <a:pt x="13806" y="7"/>
                    <a:pt x="13640" y="1"/>
                    <a:pt x="1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 rot="2392050">
              <a:off x="65249" y="8091454"/>
              <a:ext cx="724320" cy="218707"/>
            </a:xfrm>
            <a:custGeom>
              <a:avLst/>
              <a:gdLst/>
              <a:ahLst/>
              <a:cxnLst/>
              <a:rect l="l" t="t" r="r" b="b"/>
              <a:pathLst>
                <a:path w="18119" h="5471" extrusionOk="0">
                  <a:moveTo>
                    <a:pt x="15391" y="0"/>
                  </a:moveTo>
                  <a:cubicBezTo>
                    <a:pt x="15377" y="0"/>
                    <a:pt x="15363" y="0"/>
                    <a:pt x="15349" y="0"/>
                  </a:cubicBezTo>
                  <a:cubicBezTo>
                    <a:pt x="14908" y="18"/>
                    <a:pt x="14429" y="52"/>
                    <a:pt x="13920" y="146"/>
                  </a:cubicBezTo>
                  <a:cubicBezTo>
                    <a:pt x="13412" y="228"/>
                    <a:pt x="12877" y="359"/>
                    <a:pt x="12327" y="524"/>
                  </a:cubicBezTo>
                  <a:cubicBezTo>
                    <a:pt x="11221" y="870"/>
                    <a:pt x="10060" y="1352"/>
                    <a:pt x="8920" y="1857"/>
                  </a:cubicBezTo>
                  <a:cubicBezTo>
                    <a:pt x="7783" y="2362"/>
                    <a:pt x="6654" y="2877"/>
                    <a:pt x="5597" y="3263"/>
                  </a:cubicBezTo>
                  <a:cubicBezTo>
                    <a:pt x="5069" y="3451"/>
                    <a:pt x="4560" y="3624"/>
                    <a:pt x="4081" y="3743"/>
                  </a:cubicBezTo>
                  <a:cubicBezTo>
                    <a:pt x="3600" y="3877"/>
                    <a:pt x="3152" y="3944"/>
                    <a:pt x="2737" y="4006"/>
                  </a:cubicBezTo>
                  <a:cubicBezTo>
                    <a:pt x="2529" y="4030"/>
                    <a:pt x="2333" y="4042"/>
                    <a:pt x="2144" y="4061"/>
                  </a:cubicBezTo>
                  <a:cubicBezTo>
                    <a:pt x="1959" y="4064"/>
                    <a:pt x="1783" y="4066"/>
                    <a:pt x="1617" y="4069"/>
                  </a:cubicBezTo>
                  <a:cubicBezTo>
                    <a:pt x="1454" y="4057"/>
                    <a:pt x="1302" y="4046"/>
                    <a:pt x="1160" y="4036"/>
                  </a:cubicBezTo>
                  <a:cubicBezTo>
                    <a:pt x="1020" y="4025"/>
                    <a:pt x="896" y="3994"/>
                    <a:pt x="780" y="3977"/>
                  </a:cubicBezTo>
                  <a:cubicBezTo>
                    <a:pt x="548" y="3947"/>
                    <a:pt x="379" y="3880"/>
                    <a:pt x="259" y="3851"/>
                  </a:cubicBezTo>
                  <a:cubicBezTo>
                    <a:pt x="138" y="3817"/>
                    <a:pt x="75" y="3799"/>
                    <a:pt x="75" y="3799"/>
                  </a:cubicBezTo>
                  <a:lnTo>
                    <a:pt x="0" y="4017"/>
                  </a:lnTo>
                  <a:cubicBezTo>
                    <a:pt x="0" y="4017"/>
                    <a:pt x="51" y="4080"/>
                    <a:pt x="152" y="4183"/>
                  </a:cubicBezTo>
                  <a:cubicBezTo>
                    <a:pt x="204" y="4234"/>
                    <a:pt x="268" y="4297"/>
                    <a:pt x="343" y="4371"/>
                  </a:cubicBezTo>
                  <a:cubicBezTo>
                    <a:pt x="417" y="4453"/>
                    <a:pt x="510" y="4521"/>
                    <a:pt x="617" y="4598"/>
                  </a:cubicBezTo>
                  <a:cubicBezTo>
                    <a:pt x="723" y="4675"/>
                    <a:pt x="842" y="4764"/>
                    <a:pt x="979" y="4840"/>
                  </a:cubicBezTo>
                  <a:cubicBezTo>
                    <a:pt x="1115" y="4918"/>
                    <a:pt x="1267" y="4989"/>
                    <a:pt x="1432" y="5070"/>
                  </a:cubicBezTo>
                  <a:cubicBezTo>
                    <a:pt x="1599" y="5137"/>
                    <a:pt x="1781" y="5193"/>
                    <a:pt x="1975" y="5260"/>
                  </a:cubicBezTo>
                  <a:cubicBezTo>
                    <a:pt x="2170" y="5310"/>
                    <a:pt x="2380" y="5349"/>
                    <a:pt x="2601" y="5392"/>
                  </a:cubicBezTo>
                  <a:cubicBezTo>
                    <a:pt x="2914" y="5438"/>
                    <a:pt x="3254" y="5470"/>
                    <a:pt x="3611" y="5470"/>
                  </a:cubicBezTo>
                  <a:cubicBezTo>
                    <a:pt x="3755" y="5470"/>
                    <a:pt x="3902" y="5465"/>
                    <a:pt x="4051" y="5453"/>
                  </a:cubicBezTo>
                  <a:cubicBezTo>
                    <a:pt x="4574" y="5424"/>
                    <a:pt x="5126" y="5332"/>
                    <a:pt x="5694" y="5195"/>
                  </a:cubicBezTo>
                  <a:cubicBezTo>
                    <a:pt x="5835" y="5159"/>
                    <a:pt x="5978" y="5128"/>
                    <a:pt x="6123" y="5087"/>
                  </a:cubicBezTo>
                  <a:cubicBezTo>
                    <a:pt x="6265" y="5043"/>
                    <a:pt x="6409" y="4998"/>
                    <a:pt x="6554" y="4954"/>
                  </a:cubicBezTo>
                  <a:cubicBezTo>
                    <a:pt x="6845" y="4869"/>
                    <a:pt x="7131" y="4774"/>
                    <a:pt x="7423" y="4666"/>
                  </a:cubicBezTo>
                  <a:cubicBezTo>
                    <a:pt x="8000" y="4463"/>
                    <a:pt x="8591" y="4206"/>
                    <a:pt x="9152" y="3965"/>
                  </a:cubicBezTo>
                  <a:cubicBezTo>
                    <a:pt x="9720" y="3701"/>
                    <a:pt x="10270" y="3458"/>
                    <a:pt x="10811" y="3196"/>
                  </a:cubicBezTo>
                  <a:cubicBezTo>
                    <a:pt x="10945" y="3134"/>
                    <a:pt x="11080" y="3073"/>
                    <a:pt x="11213" y="3012"/>
                  </a:cubicBezTo>
                  <a:cubicBezTo>
                    <a:pt x="11346" y="2946"/>
                    <a:pt x="11479" y="2882"/>
                    <a:pt x="11609" y="2824"/>
                  </a:cubicBezTo>
                  <a:cubicBezTo>
                    <a:pt x="11873" y="2705"/>
                    <a:pt x="12123" y="2593"/>
                    <a:pt x="12378" y="2478"/>
                  </a:cubicBezTo>
                  <a:cubicBezTo>
                    <a:pt x="12881" y="2260"/>
                    <a:pt x="13368" y="2042"/>
                    <a:pt x="13829" y="1866"/>
                  </a:cubicBezTo>
                  <a:cubicBezTo>
                    <a:pt x="13944" y="1821"/>
                    <a:pt x="14060" y="1768"/>
                    <a:pt x="14172" y="1729"/>
                  </a:cubicBezTo>
                  <a:cubicBezTo>
                    <a:pt x="14284" y="1689"/>
                    <a:pt x="14393" y="1654"/>
                    <a:pt x="14504" y="1609"/>
                  </a:cubicBezTo>
                  <a:cubicBezTo>
                    <a:pt x="14725" y="1517"/>
                    <a:pt x="14933" y="1467"/>
                    <a:pt x="15141" y="1388"/>
                  </a:cubicBezTo>
                  <a:cubicBezTo>
                    <a:pt x="15350" y="1324"/>
                    <a:pt x="15540" y="1267"/>
                    <a:pt x="15735" y="1208"/>
                  </a:cubicBezTo>
                  <a:cubicBezTo>
                    <a:pt x="15924" y="1158"/>
                    <a:pt x="16104" y="1118"/>
                    <a:pt x="16280" y="1067"/>
                  </a:cubicBezTo>
                  <a:cubicBezTo>
                    <a:pt x="16452" y="1029"/>
                    <a:pt x="16612" y="1007"/>
                    <a:pt x="16767" y="970"/>
                  </a:cubicBezTo>
                  <a:cubicBezTo>
                    <a:pt x="16921" y="939"/>
                    <a:pt x="17050" y="930"/>
                    <a:pt x="17180" y="904"/>
                  </a:cubicBezTo>
                  <a:cubicBezTo>
                    <a:pt x="17433" y="857"/>
                    <a:pt x="17659" y="849"/>
                    <a:pt x="17803" y="835"/>
                  </a:cubicBezTo>
                  <a:cubicBezTo>
                    <a:pt x="17949" y="822"/>
                    <a:pt x="18030" y="807"/>
                    <a:pt x="18030" y="807"/>
                  </a:cubicBezTo>
                  <a:lnTo>
                    <a:pt x="18119" y="593"/>
                  </a:lnTo>
                  <a:cubicBezTo>
                    <a:pt x="18119" y="593"/>
                    <a:pt x="18054" y="565"/>
                    <a:pt x="17934" y="512"/>
                  </a:cubicBezTo>
                  <a:cubicBezTo>
                    <a:pt x="17812" y="462"/>
                    <a:pt x="17646" y="369"/>
                    <a:pt x="17403" y="299"/>
                  </a:cubicBezTo>
                  <a:cubicBezTo>
                    <a:pt x="17284" y="264"/>
                    <a:pt x="17155" y="211"/>
                    <a:pt x="17008" y="177"/>
                  </a:cubicBezTo>
                  <a:cubicBezTo>
                    <a:pt x="16862" y="143"/>
                    <a:pt x="16703" y="110"/>
                    <a:pt x="16532" y="76"/>
                  </a:cubicBezTo>
                  <a:cubicBezTo>
                    <a:pt x="16357" y="56"/>
                    <a:pt x="16172" y="35"/>
                    <a:pt x="15976" y="13"/>
                  </a:cubicBezTo>
                  <a:cubicBezTo>
                    <a:pt x="15789" y="7"/>
                    <a:pt x="15595" y="0"/>
                    <a:pt x="153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 rot="2392050">
              <a:off x="294623" y="7687805"/>
              <a:ext cx="933632" cy="698056"/>
            </a:xfrm>
            <a:custGeom>
              <a:avLst/>
              <a:gdLst/>
              <a:ahLst/>
              <a:cxnLst/>
              <a:rect l="l" t="t" r="r" b="b"/>
              <a:pathLst>
                <a:path w="23355" h="17462" extrusionOk="0">
                  <a:moveTo>
                    <a:pt x="2433" y="0"/>
                  </a:moveTo>
                  <a:cubicBezTo>
                    <a:pt x="2387" y="0"/>
                    <a:pt x="2342" y="0"/>
                    <a:pt x="2299" y="1"/>
                  </a:cubicBezTo>
                  <a:cubicBezTo>
                    <a:pt x="2039" y="6"/>
                    <a:pt x="1797" y="17"/>
                    <a:pt x="1595" y="32"/>
                  </a:cubicBezTo>
                  <a:cubicBezTo>
                    <a:pt x="1385" y="47"/>
                    <a:pt x="1184" y="65"/>
                    <a:pt x="1026" y="87"/>
                  </a:cubicBezTo>
                  <a:cubicBezTo>
                    <a:pt x="860" y="108"/>
                    <a:pt x="711" y="132"/>
                    <a:pt x="580" y="154"/>
                  </a:cubicBezTo>
                  <a:cubicBezTo>
                    <a:pt x="458" y="176"/>
                    <a:pt x="354" y="199"/>
                    <a:pt x="268" y="218"/>
                  </a:cubicBezTo>
                  <a:cubicBezTo>
                    <a:pt x="97" y="257"/>
                    <a:pt x="1" y="284"/>
                    <a:pt x="1" y="284"/>
                  </a:cubicBezTo>
                  <a:cubicBezTo>
                    <a:pt x="1" y="284"/>
                    <a:pt x="52" y="370"/>
                    <a:pt x="155" y="519"/>
                  </a:cubicBezTo>
                  <a:cubicBezTo>
                    <a:pt x="206" y="594"/>
                    <a:pt x="270" y="685"/>
                    <a:pt x="348" y="789"/>
                  </a:cubicBezTo>
                  <a:cubicBezTo>
                    <a:pt x="436" y="893"/>
                    <a:pt x="540" y="1011"/>
                    <a:pt x="658" y="1139"/>
                  </a:cubicBezTo>
                  <a:cubicBezTo>
                    <a:pt x="770" y="1268"/>
                    <a:pt x="917" y="1409"/>
                    <a:pt x="1079" y="1559"/>
                  </a:cubicBezTo>
                  <a:cubicBezTo>
                    <a:pt x="1161" y="1633"/>
                    <a:pt x="1245" y="1711"/>
                    <a:pt x="1332" y="1790"/>
                  </a:cubicBezTo>
                  <a:cubicBezTo>
                    <a:pt x="1428" y="1869"/>
                    <a:pt x="1527" y="1951"/>
                    <a:pt x="1630" y="2035"/>
                  </a:cubicBezTo>
                  <a:cubicBezTo>
                    <a:pt x="2032" y="2368"/>
                    <a:pt x="2549" y="2737"/>
                    <a:pt x="3157" y="3149"/>
                  </a:cubicBezTo>
                  <a:cubicBezTo>
                    <a:pt x="3456" y="3346"/>
                    <a:pt x="3767" y="3552"/>
                    <a:pt x="4089" y="3766"/>
                  </a:cubicBezTo>
                  <a:cubicBezTo>
                    <a:pt x="4409" y="3972"/>
                    <a:pt x="4741" y="4185"/>
                    <a:pt x="5081" y="4404"/>
                  </a:cubicBezTo>
                  <a:cubicBezTo>
                    <a:pt x="5421" y="4619"/>
                    <a:pt x="5768" y="4838"/>
                    <a:pt x="6121" y="5060"/>
                  </a:cubicBezTo>
                  <a:cubicBezTo>
                    <a:pt x="6473" y="5288"/>
                    <a:pt x="6829" y="5518"/>
                    <a:pt x="7190" y="5752"/>
                  </a:cubicBezTo>
                  <a:cubicBezTo>
                    <a:pt x="7900" y="6218"/>
                    <a:pt x="8635" y="6699"/>
                    <a:pt x="9381" y="7188"/>
                  </a:cubicBezTo>
                  <a:cubicBezTo>
                    <a:pt x="10111" y="7685"/>
                    <a:pt x="10838" y="8204"/>
                    <a:pt x="11542" y="8739"/>
                  </a:cubicBezTo>
                  <a:cubicBezTo>
                    <a:pt x="11894" y="9005"/>
                    <a:pt x="12251" y="9266"/>
                    <a:pt x="12587" y="9546"/>
                  </a:cubicBezTo>
                  <a:cubicBezTo>
                    <a:pt x="12756" y="9685"/>
                    <a:pt x="12929" y="9819"/>
                    <a:pt x="13100" y="9953"/>
                  </a:cubicBezTo>
                  <a:cubicBezTo>
                    <a:pt x="13268" y="10093"/>
                    <a:pt x="13424" y="10247"/>
                    <a:pt x="13591" y="10386"/>
                  </a:cubicBezTo>
                  <a:cubicBezTo>
                    <a:pt x="13754" y="10528"/>
                    <a:pt x="13917" y="10669"/>
                    <a:pt x="14080" y="10811"/>
                  </a:cubicBezTo>
                  <a:cubicBezTo>
                    <a:pt x="14230" y="10952"/>
                    <a:pt x="14379" y="11092"/>
                    <a:pt x="14527" y="11232"/>
                  </a:cubicBezTo>
                  <a:cubicBezTo>
                    <a:pt x="14678" y="11372"/>
                    <a:pt x="14827" y="11498"/>
                    <a:pt x="14979" y="11646"/>
                  </a:cubicBezTo>
                  <a:cubicBezTo>
                    <a:pt x="15138" y="11809"/>
                    <a:pt x="15295" y="11973"/>
                    <a:pt x="15452" y="12133"/>
                  </a:cubicBezTo>
                  <a:lnTo>
                    <a:pt x="15686" y="12371"/>
                  </a:lnTo>
                  <a:lnTo>
                    <a:pt x="15804" y="12488"/>
                  </a:lnTo>
                  <a:lnTo>
                    <a:pt x="15862" y="12546"/>
                  </a:lnTo>
                  <a:lnTo>
                    <a:pt x="15877" y="12560"/>
                  </a:lnTo>
                  <a:lnTo>
                    <a:pt x="15884" y="12568"/>
                  </a:lnTo>
                  <a:cubicBezTo>
                    <a:pt x="15885" y="12569"/>
                    <a:pt x="15885" y="12569"/>
                    <a:pt x="15885" y="12569"/>
                  </a:cubicBezTo>
                  <a:cubicBezTo>
                    <a:pt x="15886" y="12569"/>
                    <a:pt x="15854" y="12526"/>
                    <a:pt x="15855" y="12526"/>
                  </a:cubicBezTo>
                  <a:lnTo>
                    <a:pt x="15855" y="12526"/>
                  </a:lnTo>
                  <a:cubicBezTo>
                    <a:pt x="15855" y="12526"/>
                    <a:pt x="15857" y="12529"/>
                    <a:pt x="15862" y="12536"/>
                  </a:cubicBezTo>
                  <a:lnTo>
                    <a:pt x="15889" y="12565"/>
                  </a:lnTo>
                  <a:cubicBezTo>
                    <a:pt x="16032" y="12717"/>
                    <a:pt x="16174" y="12869"/>
                    <a:pt x="16314" y="13019"/>
                  </a:cubicBezTo>
                  <a:cubicBezTo>
                    <a:pt x="16601" y="13336"/>
                    <a:pt x="16881" y="13647"/>
                    <a:pt x="17154" y="13948"/>
                  </a:cubicBezTo>
                  <a:cubicBezTo>
                    <a:pt x="17713" y="14560"/>
                    <a:pt x="18276" y="15141"/>
                    <a:pt x="18841" y="15628"/>
                  </a:cubicBezTo>
                  <a:cubicBezTo>
                    <a:pt x="19407" y="16113"/>
                    <a:pt x="19966" y="16528"/>
                    <a:pt x="20500" y="16817"/>
                  </a:cubicBezTo>
                  <a:cubicBezTo>
                    <a:pt x="20635" y="16889"/>
                    <a:pt x="20771" y="16950"/>
                    <a:pt x="20897" y="17012"/>
                  </a:cubicBezTo>
                  <a:cubicBezTo>
                    <a:pt x="20961" y="17040"/>
                    <a:pt x="21022" y="17073"/>
                    <a:pt x="21086" y="17098"/>
                  </a:cubicBezTo>
                  <a:cubicBezTo>
                    <a:pt x="21151" y="17121"/>
                    <a:pt x="21214" y="17144"/>
                    <a:pt x="21278" y="17166"/>
                  </a:cubicBezTo>
                  <a:cubicBezTo>
                    <a:pt x="21402" y="17209"/>
                    <a:pt x="21519" y="17252"/>
                    <a:pt x="21634" y="17287"/>
                  </a:cubicBezTo>
                  <a:cubicBezTo>
                    <a:pt x="21751" y="17318"/>
                    <a:pt x="21865" y="17341"/>
                    <a:pt x="21972" y="17364"/>
                  </a:cubicBezTo>
                  <a:cubicBezTo>
                    <a:pt x="22178" y="17416"/>
                    <a:pt x="22387" y="17432"/>
                    <a:pt x="22558" y="17446"/>
                  </a:cubicBezTo>
                  <a:cubicBezTo>
                    <a:pt x="22635" y="17451"/>
                    <a:pt x="22704" y="17461"/>
                    <a:pt x="22770" y="17461"/>
                  </a:cubicBezTo>
                  <a:cubicBezTo>
                    <a:pt x="22778" y="17461"/>
                    <a:pt x="22786" y="17461"/>
                    <a:pt x="22794" y="17461"/>
                  </a:cubicBezTo>
                  <a:cubicBezTo>
                    <a:pt x="22865" y="17456"/>
                    <a:pt x="22932" y="17453"/>
                    <a:pt x="22991" y="17450"/>
                  </a:cubicBezTo>
                  <a:cubicBezTo>
                    <a:pt x="23225" y="17435"/>
                    <a:pt x="23354" y="17427"/>
                    <a:pt x="23354" y="17427"/>
                  </a:cubicBezTo>
                  <a:cubicBezTo>
                    <a:pt x="23354" y="17427"/>
                    <a:pt x="23274" y="17326"/>
                    <a:pt x="23115" y="17155"/>
                  </a:cubicBezTo>
                  <a:cubicBezTo>
                    <a:pt x="23035" y="17072"/>
                    <a:pt x="22935" y="16967"/>
                    <a:pt x="22837" y="16836"/>
                  </a:cubicBezTo>
                  <a:cubicBezTo>
                    <a:pt x="22736" y="16702"/>
                    <a:pt x="22620" y="16574"/>
                    <a:pt x="22501" y="16393"/>
                  </a:cubicBezTo>
                  <a:cubicBezTo>
                    <a:pt x="22440" y="16307"/>
                    <a:pt x="22379" y="16214"/>
                    <a:pt x="22311" y="16125"/>
                  </a:cubicBezTo>
                  <a:cubicBezTo>
                    <a:pt x="22247" y="16029"/>
                    <a:pt x="22185" y="15922"/>
                    <a:pt x="22117" y="15817"/>
                  </a:cubicBezTo>
                  <a:cubicBezTo>
                    <a:pt x="21985" y="15607"/>
                    <a:pt x="21851" y="15363"/>
                    <a:pt x="21712" y="15110"/>
                  </a:cubicBezTo>
                  <a:cubicBezTo>
                    <a:pt x="21435" y="14594"/>
                    <a:pt x="21157" y="13982"/>
                    <a:pt x="20858" y="13298"/>
                  </a:cubicBezTo>
                  <a:cubicBezTo>
                    <a:pt x="20560" y="12609"/>
                    <a:pt x="20235" y="11863"/>
                    <a:pt x="19859" y="11048"/>
                  </a:cubicBezTo>
                  <a:cubicBezTo>
                    <a:pt x="19672" y="10642"/>
                    <a:pt x="19470" y="10219"/>
                    <a:pt x="19243" y="9791"/>
                  </a:cubicBezTo>
                  <a:cubicBezTo>
                    <a:pt x="19134" y="9577"/>
                    <a:pt x="19010" y="9358"/>
                    <a:pt x="18888" y="9141"/>
                  </a:cubicBezTo>
                  <a:cubicBezTo>
                    <a:pt x="18754" y="8926"/>
                    <a:pt x="18620" y="8710"/>
                    <a:pt x="18485" y="8492"/>
                  </a:cubicBezTo>
                  <a:cubicBezTo>
                    <a:pt x="18356" y="8290"/>
                    <a:pt x="18226" y="8088"/>
                    <a:pt x="18097" y="7884"/>
                  </a:cubicBezTo>
                  <a:cubicBezTo>
                    <a:pt x="17947" y="7679"/>
                    <a:pt x="17780" y="7466"/>
                    <a:pt x="17617" y="7257"/>
                  </a:cubicBezTo>
                  <a:cubicBezTo>
                    <a:pt x="17451" y="7048"/>
                    <a:pt x="17282" y="6840"/>
                    <a:pt x="17114" y="6629"/>
                  </a:cubicBezTo>
                  <a:cubicBezTo>
                    <a:pt x="16940" y="6439"/>
                    <a:pt x="16765" y="6250"/>
                    <a:pt x="16590" y="6059"/>
                  </a:cubicBezTo>
                  <a:cubicBezTo>
                    <a:pt x="16414" y="5868"/>
                    <a:pt x="16235" y="5676"/>
                    <a:pt x="16051" y="5495"/>
                  </a:cubicBezTo>
                  <a:cubicBezTo>
                    <a:pt x="15863" y="5318"/>
                    <a:pt x="15675" y="5141"/>
                    <a:pt x="15482" y="4968"/>
                  </a:cubicBezTo>
                  <a:lnTo>
                    <a:pt x="15193" y="4706"/>
                  </a:lnTo>
                  <a:cubicBezTo>
                    <a:pt x="15098" y="4617"/>
                    <a:pt x="15001" y="4531"/>
                    <a:pt x="14898" y="4456"/>
                  </a:cubicBezTo>
                  <a:lnTo>
                    <a:pt x="14289" y="3990"/>
                  </a:lnTo>
                  <a:cubicBezTo>
                    <a:pt x="13470" y="3377"/>
                    <a:pt x="12609" y="2843"/>
                    <a:pt x="11740" y="2372"/>
                  </a:cubicBezTo>
                  <a:cubicBezTo>
                    <a:pt x="11309" y="2128"/>
                    <a:pt x="10859" y="1947"/>
                    <a:pt x="10423" y="1745"/>
                  </a:cubicBezTo>
                  <a:cubicBezTo>
                    <a:pt x="9982" y="1553"/>
                    <a:pt x="9540" y="1391"/>
                    <a:pt x="9105" y="1228"/>
                  </a:cubicBezTo>
                  <a:cubicBezTo>
                    <a:pt x="8231" y="920"/>
                    <a:pt x="7375" y="665"/>
                    <a:pt x="6546" y="495"/>
                  </a:cubicBezTo>
                  <a:cubicBezTo>
                    <a:pt x="6134" y="399"/>
                    <a:pt x="5727" y="334"/>
                    <a:pt x="5335" y="266"/>
                  </a:cubicBezTo>
                  <a:cubicBezTo>
                    <a:pt x="4943" y="199"/>
                    <a:pt x="4562" y="149"/>
                    <a:pt x="4195" y="108"/>
                  </a:cubicBezTo>
                  <a:cubicBezTo>
                    <a:pt x="3835" y="65"/>
                    <a:pt x="3461" y="27"/>
                    <a:pt x="3151" y="15"/>
                  </a:cubicBezTo>
                  <a:cubicBezTo>
                    <a:pt x="2901" y="6"/>
                    <a:pt x="2651" y="0"/>
                    <a:pt x="2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 rot="2392050">
              <a:off x="290338" y="7692221"/>
              <a:ext cx="937070" cy="695617"/>
            </a:xfrm>
            <a:custGeom>
              <a:avLst/>
              <a:gdLst/>
              <a:ahLst/>
              <a:cxnLst/>
              <a:rect l="l" t="t" r="r" b="b"/>
              <a:pathLst>
                <a:path w="23441" h="17401" extrusionOk="0">
                  <a:moveTo>
                    <a:pt x="891" y="0"/>
                  </a:moveTo>
                  <a:cubicBezTo>
                    <a:pt x="796" y="0"/>
                    <a:pt x="707" y="3"/>
                    <a:pt x="625" y="7"/>
                  </a:cubicBezTo>
                  <a:cubicBezTo>
                    <a:pt x="511" y="12"/>
                    <a:pt x="412" y="17"/>
                    <a:pt x="333" y="22"/>
                  </a:cubicBezTo>
                  <a:cubicBezTo>
                    <a:pt x="172" y="31"/>
                    <a:pt x="84" y="43"/>
                    <a:pt x="84" y="43"/>
                  </a:cubicBezTo>
                  <a:lnTo>
                    <a:pt x="1" y="259"/>
                  </a:lnTo>
                  <a:cubicBezTo>
                    <a:pt x="1" y="259"/>
                    <a:pt x="73" y="289"/>
                    <a:pt x="210" y="348"/>
                  </a:cubicBezTo>
                  <a:cubicBezTo>
                    <a:pt x="279" y="378"/>
                    <a:pt x="363" y="415"/>
                    <a:pt x="462" y="458"/>
                  </a:cubicBezTo>
                  <a:cubicBezTo>
                    <a:pt x="572" y="501"/>
                    <a:pt x="697" y="552"/>
                    <a:pt x="838" y="607"/>
                  </a:cubicBezTo>
                  <a:cubicBezTo>
                    <a:pt x="987" y="665"/>
                    <a:pt x="1152" y="730"/>
                    <a:pt x="1331" y="799"/>
                  </a:cubicBezTo>
                  <a:cubicBezTo>
                    <a:pt x="1524" y="872"/>
                    <a:pt x="1733" y="951"/>
                    <a:pt x="1956" y="1035"/>
                  </a:cubicBezTo>
                  <a:cubicBezTo>
                    <a:pt x="2463" y="1222"/>
                    <a:pt x="3035" y="1433"/>
                    <a:pt x="3660" y="1663"/>
                  </a:cubicBezTo>
                  <a:cubicBezTo>
                    <a:pt x="3992" y="1785"/>
                    <a:pt x="4337" y="1914"/>
                    <a:pt x="4691" y="2056"/>
                  </a:cubicBezTo>
                  <a:cubicBezTo>
                    <a:pt x="5045" y="2197"/>
                    <a:pt x="5415" y="2333"/>
                    <a:pt x="5787" y="2493"/>
                  </a:cubicBezTo>
                  <a:cubicBezTo>
                    <a:pt x="6538" y="2794"/>
                    <a:pt x="7316" y="3151"/>
                    <a:pt x="8108" y="3543"/>
                  </a:cubicBezTo>
                  <a:cubicBezTo>
                    <a:pt x="8500" y="3746"/>
                    <a:pt x="8904" y="3940"/>
                    <a:pt x="9304" y="4160"/>
                  </a:cubicBezTo>
                  <a:cubicBezTo>
                    <a:pt x="9699" y="4385"/>
                    <a:pt x="10108" y="4594"/>
                    <a:pt x="10504" y="4838"/>
                  </a:cubicBezTo>
                  <a:cubicBezTo>
                    <a:pt x="11295" y="5327"/>
                    <a:pt x="12082" y="5852"/>
                    <a:pt x="12836" y="6426"/>
                  </a:cubicBezTo>
                  <a:cubicBezTo>
                    <a:pt x="13215" y="6712"/>
                    <a:pt x="13596" y="6990"/>
                    <a:pt x="13953" y="7303"/>
                  </a:cubicBezTo>
                  <a:cubicBezTo>
                    <a:pt x="14132" y="7459"/>
                    <a:pt x="14311" y="7614"/>
                    <a:pt x="14490" y="7769"/>
                  </a:cubicBezTo>
                  <a:cubicBezTo>
                    <a:pt x="14666" y="7928"/>
                    <a:pt x="14833" y="8097"/>
                    <a:pt x="15003" y="8261"/>
                  </a:cubicBezTo>
                  <a:cubicBezTo>
                    <a:pt x="15172" y="8425"/>
                    <a:pt x="15341" y="8588"/>
                    <a:pt x="15508" y="8752"/>
                  </a:cubicBezTo>
                  <a:cubicBezTo>
                    <a:pt x="15666" y="8925"/>
                    <a:pt x="15824" y="9097"/>
                    <a:pt x="15980" y="9269"/>
                  </a:cubicBezTo>
                  <a:cubicBezTo>
                    <a:pt x="16136" y="9442"/>
                    <a:pt x="16294" y="9608"/>
                    <a:pt x="16445" y="9782"/>
                  </a:cubicBezTo>
                  <a:cubicBezTo>
                    <a:pt x="16590" y="9963"/>
                    <a:pt x="16734" y="10143"/>
                    <a:pt x="16879" y="10322"/>
                  </a:cubicBezTo>
                  <a:cubicBezTo>
                    <a:pt x="17019" y="10502"/>
                    <a:pt x="17159" y="10680"/>
                    <a:pt x="17298" y="10856"/>
                  </a:cubicBezTo>
                  <a:cubicBezTo>
                    <a:pt x="17429" y="11042"/>
                    <a:pt x="17557" y="11223"/>
                    <a:pt x="17687" y="11408"/>
                  </a:cubicBezTo>
                  <a:cubicBezTo>
                    <a:pt x="17937" y="11778"/>
                    <a:pt x="18181" y="12141"/>
                    <a:pt x="18419" y="12495"/>
                  </a:cubicBezTo>
                  <a:cubicBezTo>
                    <a:pt x="18890" y="13205"/>
                    <a:pt x="19337" y="13872"/>
                    <a:pt x="19776" y="14456"/>
                  </a:cubicBezTo>
                  <a:cubicBezTo>
                    <a:pt x="20212" y="15046"/>
                    <a:pt x="20641" y="15557"/>
                    <a:pt x="21056" y="15956"/>
                  </a:cubicBezTo>
                  <a:cubicBezTo>
                    <a:pt x="21270" y="16148"/>
                    <a:pt x="21463" y="16337"/>
                    <a:pt x="21662" y="16480"/>
                  </a:cubicBezTo>
                  <a:cubicBezTo>
                    <a:pt x="21760" y="16553"/>
                    <a:pt x="21852" y="16628"/>
                    <a:pt x="21943" y="16692"/>
                  </a:cubicBezTo>
                  <a:cubicBezTo>
                    <a:pt x="22037" y="16752"/>
                    <a:pt x="22128" y="16809"/>
                    <a:pt x="22213" y="16863"/>
                  </a:cubicBezTo>
                  <a:cubicBezTo>
                    <a:pt x="22378" y="16979"/>
                    <a:pt x="22546" y="17051"/>
                    <a:pt x="22685" y="17123"/>
                  </a:cubicBezTo>
                  <a:cubicBezTo>
                    <a:pt x="22824" y="17199"/>
                    <a:pt x="22947" y="17244"/>
                    <a:pt x="23047" y="17280"/>
                  </a:cubicBezTo>
                  <a:cubicBezTo>
                    <a:pt x="23244" y="17358"/>
                    <a:pt x="23350" y="17400"/>
                    <a:pt x="23350" y="17400"/>
                  </a:cubicBezTo>
                  <a:lnTo>
                    <a:pt x="23440" y="17188"/>
                  </a:lnTo>
                  <a:cubicBezTo>
                    <a:pt x="23440" y="17188"/>
                    <a:pt x="23354" y="17102"/>
                    <a:pt x="23182" y="16960"/>
                  </a:cubicBezTo>
                  <a:cubicBezTo>
                    <a:pt x="23140" y="16925"/>
                    <a:pt x="23092" y="16886"/>
                    <a:pt x="23039" y="16843"/>
                  </a:cubicBezTo>
                  <a:cubicBezTo>
                    <a:pt x="22986" y="16799"/>
                    <a:pt x="22939" y="16743"/>
                    <a:pt x="22884" y="16688"/>
                  </a:cubicBezTo>
                  <a:cubicBezTo>
                    <a:pt x="22777" y="16570"/>
                    <a:pt x="22650" y="16462"/>
                    <a:pt x="22518" y="16304"/>
                  </a:cubicBezTo>
                  <a:cubicBezTo>
                    <a:pt x="22451" y="16229"/>
                    <a:pt x="22382" y="16150"/>
                    <a:pt x="22309" y="16067"/>
                  </a:cubicBezTo>
                  <a:cubicBezTo>
                    <a:pt x="22238" y="15980"/>
                    <a:pt x="22169" y="15882"/>
                    <a:pt x="22095" y="15785"/>
                  </a:cubicBezTo>
                  <a:cubicBezTo>
                    <a:pt x="21948" y="15593"/>
                    <a:pt x="21799" y="15368"/>
                    <a:pt x="21641" y="15133"/>
                  </a:cubicBezTo>
                  <a:cubicBezTo>
                    <a:pt x="21331" y="14652"/>
                    <a:pt x="21011" y="14076"/>
                    <a:pt x="20676" y="13420"/>
                  </a:cubicBezTo>
                  <a:cubicBezTo>
                    <a:pt x="20346" y="12769"/>
                    <a:pt x="19976" y="12041"/>
                    <a:pt x="19578" y="11257"/>
                  </a:cubicBezTo>
                  <a:cubicBezTo>
                    <a:pt x="19380" y="10862"/>
                    <a:pt x="19157" y="10464"/>
                    <a:pt x="18927" y="10047"/>
                  </a:cubicBezTo>
                  <a:cubicBezTo>
                    <a:pt x="18813" y="9840"/>
                    <a:pt x="18688" y="9630"/>
                    <a:pt x="18560" y="9423"/>
                  </a:cubicBezTo>
                  <a:cubicBezTo>
                    <a:pt x="18425" y="9218"/>
                    <a:pt x="18289" y="9011"/>
                    <a:pt x="18150" y="8803"/>
                  </a:cubicBezTo>
                  <a:cubicBezTo>
                    <a:pt x="18019" y="8605"/>
                    <a:pt x="17889" y="8404"/>
                    <a:pt x="17750" y="8212"/>
                  </a:cubicBezTo>
                  <a:cubicBezTo>
                    <a:pt x="17599" y="8017"/>
                    <a:pt x="17432" y="7817"/>
                    <a:pt x="17271" y="7617"/>
                  </a:cubicBezTo>
                  <a:cubicBezTo>
                    <a:pt x="17106" y="7417"/>
                    <a:pt x="16941" y="7215"/>
                    <a:pt x="16775" y="7013"/>
                  </a:cubicBezTo>
                  <a:cubicBezTo>
                    <a:pt x="16602" y="6832"/>
                    <a:pt x="16427" y="6649"/>
                    <a:pt x="16253" y="6466"/>
                  </a:cubicBezTo>
                  <a:cubicBezTo>
                    <a:pt x="16076" y="6285"/>
                    <a:pt x="15902" y="6096"/>
                    <a:pt x="15720" y="5919"/>
                  </a:cubicBezTo>
                  <a:cubicBezTo>
                    <a:pt x="15536" y="5745"/>
                    <a:pt x="15349" y="5573"/>
                    <a:pt x="15158" y="5406"/>
                  </a:cubicBezTo>
                  <a:cubicBezTo>
                    <a:pt x="14784" y="5056"/>
                    <a:pt x="14382" y="4759"/>
                    <a:pt x="13985" y="4450"/>
                  </a:cubicBezTo>
                  <a:cubicBezTo>
                    <a:pt x="13174" y="3855"/>
                    <a:pt x="12338" y="3311"/>
                    <a:pt x="11483" y="2842"/>
                  </a:cubicBezTo>
                  <a:cubicBezTo>
                    <a:pt x="11063" y="2591"/>
                    <a:pt x="10624" y="2404"/>
                    <a:pt x="10196" y="2198"/>
                  </a:cubicBezTo>
                  <a:cubicBezTo>
                    <a:pt x="9766" y="1998"/>
                    <a:pt x="9336" y="1820"/>
                    <a:pt x="8910" y="1652"/>
                  </a:cubicBezTo>
                  <a:cubicBezTo>
                    <a:pt x="8057" y="1317"/>
                    <a:pt x="7221" y="1035"/>
                    <a:pt x="6413" y="825"/>
                  </a:cubicBezTo>
                  <a:cubicBezTo>
                    <a:pt x="5606" y="612"/>
                    <a:pt x="4837" y="439"/>
                    <a:pt x="4121" y="309"/>
                  </a:cubicBezTo>
                  <a:cubicBezTo>
                    <a:pt x="3770" y="245"/>
                    <a:pt x="3406" y="182"/>
                    <a:pt x="3107" y="144"/>
                  </a:cubicBezTo>
                  <a:cubicBezTo>
                    <a:pt x="2812" y="107"/>
                    <a:pt x="2519" y="75"/>
                    <a:pt x="2278" y="55"/>
                  </a:cubicBezTo>
                  <a:cubicBezTo>
                    <a:pt x="2028" y="33"/>
                    <a:pt x="1793" y="21"/>
                    <a:pt x="1597" y="15"/>
                  </a:cubicBezTo>
                  <a:cubicBezTo>
                    <a:pt x="1398" y="10"/>
                    <a:pt x="1214" y="6"/>
                    <a:pt x="1050" y="3"/>
                  </a:cubicBezTo>
                  <a:cubicBezTo>
                    <a:pt x="995" y="1"/>
                    <a:pt x="942" y="0"/>
                    <a:pt x="8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 rot="2392050">
              <a:off x="127495" y="8518604"/>
              <a:ext cx="981004" cy="253486"/>
            </a:xfrm>
            <a:custGeom>
              <a:avLst/>
              <a:gdLst/>
              <a:ahLst/>
              <a:cxnLst/>
              <a:rect l="l" t="t" r="r" b="b"/>
              <a:pathLst>
                <a:path w="24540" h="6341" extrusionOk="0">
                  <a:moveTo>
                    <a:pt x="18763" y="0"/>
                  </a:moveTo>
                  <a:cubicBezTo>
                    <a:pt x="18096" y="0"/>
                    <a:pt x="17399" y="35"/>
                    <a:pt x="16691" y="93"/>
                  </a:cubicBezTo>
                  <a:cubicBezTo>
                    <a:pt x="15955" y="150"/>
                    <a:pt x="15201" y="249"/>
                    <a:pt x="14453" y="362"/>
                  </a:cubicBezTo>
                  <a:lnTo>
                    <a:pt x="14181" y="400"/>
                  </a:lnTo>
                  <a:lnTo>
                    <a:pt x="13889" y="444"/>
                  </a:lnTo>
                  <a:cubicBezTo>
                    <a:pt x="13698" y="474"/>
                    <a:pt x="13506" y="504"/>
                    <a:pt x="13315" y="534"/>
                  </a:cubicBezTo>
                  <a:cubicBezTo>
                    <a:pt x="12945" y="593"/>
                    <a:pt x="12573" y="652"/>
                    <a:pt x="12202" y="711"/>
                  </a:cubicBezTo>
                  <a:cubicBezTo>
                    <a:pt x="11827" y="776"/>
                    <a:pt x="11453" y="841"/>
                    <a:pt x="11079" y="907"/>
                  </a:cubicBezTo>
                  <a:cubicBezTo>
                    <a:pt x="10705" y="977"/>
                    <a:pt x="10332" y="1050"/>
                    <a:pt x="9962" y="1128"/>
                  </a:cubicBezTo>
                  <a:cubicBezTo>
                    <a:pt x="9224" y="1270"/>
                    <a:pt x="8497" y="1438"/>
                    <a:pt x="7794" y="1596"/>
                  </a:cubicBezTo>
                  <a:cubicBezTo>
                    <a:pt x="7619" y="1634"/>
                    <a:pt x="7444" y="1678"/>
                    <a:pt x="7271" y="1720"/>
                  </a:cubicBezTo>
                  <a:cubicBezTo>
                    <a:pt x="7099" y="1758"/>
                    <a:pt x="6928" y="1799"/>
                    <a:pt x="6758" y="1842"/>
                  </a:cubicBezTo>
                  <a:cubicBezTo>
                    <a:pt x="6419" y="1928"/>
                    <a:pt x="6084" y="2018"/>
                    <a:pt x="5758" y="2109"/>
                  </a:cubicBezTo>
                  <a:cubicBezTo>
                    <a:pt x="5107" y="2290"/>
                    <a:pt x="4489" y="2472"/>
                    <a:pt x="3916" y="2655"/>
                  </a:cubicBezTo>
                  <a:cubicBezTo>
                    <a:pt x="3343" y="2832"/>
                    <a:pt x="2812" y="3021"/>
                    <a:pt x="2340" y="3185"/>
                  </a:cubicBezTo>
                  <a:cubicBezTo>
                    <a:pt x="1868" y="3357"/>
                    <a:pt x="1449" y="3521"/>
                    <a:pt x="1103" y="3671"/>
                  </a:cubicBezTo>
                  <a:cubicBezTo>
                    <a:pt x="756" y="3817"/>
                    <a:pt x="482" y="3940"/>
                    <a:pt x="293" y="4033"/>
                  </a:cubicBezTo>
                  <a:cubicBezTo>
                    <a:pt x="103" y="4124"/>
                    <a:pt x="1" y="4180"/>
                    <a:pt x="1" y="4180"/>
                  </a:cubicBezTo>
                  <a:cubicBezTo>
                    <a:pt x="1" y="4180"/>
                    <a:pt x="80" y="4242"/>
                    <a:pt x="230" y="4344"/>
                  </a:cubicBezTo>
                  <a:cubicBezTo>
                    <a:pt x="305" y="4396"/>
                    <a:pt x="399" y="4458"/>
                    <a:pt x="510" y="4526"/>
                  </a:cubicBezTo>
                  <a:cubicBezTo>
                    <a:pt x="620" y="4595"/>
                    <a:pt x="749" y="4672"/>
                    <a:pt x="894" y="4748"/>
                  </a:cubicBezTo>
                  <a:cubicBezTo>
                    <a:pt x="1478" y="5059"/>
                    <a:pt x="2321" y="5462"/>
                    <a:pt x="3389" y="5760"/>
                  </a:cubicBezTo>
                  <a:cubicBezTo>
                    <a:pt x="3922" y="5911"/>
                    <a:pt x="4512" y="6033"/>
                    <a:pt x="5143" y="6132"/>
                  </a:cubicBezTo>
                  <a:cubicBezTo>
                    <a:pt x="5459" y="6183"/>
                    <a:pt x="5784" y="6231"/>
                    <a:pt x="6122" y="6260"/>
                  </a:cubicBezTo>
                  <a:cubicBezTo>
                    <a:pt x="6458" y="6297"/>
                    <a:pt x="6805" y="6319"/>
                    <a:pt x="7160" y="6328"/>
                  </a:cubicBezTo>
                  <a:cubicBezTo>
                    <a:pt x="7355" y="6337"/>
                    <a:pt x="7554" y="6341"/>
                    <a:pt x="7755" y="6341"/>
                  </a:cubicBezTo>
                  <a:cubicBezTo>
                    <a:pt x="8284" y="6341"/>
                    <a:pt x="8830" y="6315"/>
                    <a:pt x="9383" y="6281"/>
                  </a:cubicBezTo>
                  <a:cubicBezTo>
                    <a:pt x="10147" y="6223"/>
                    <a:pt x="10933" y="6132"/>
                    <a:pt x="11728" y="5988"/>
                  </a:cubicBezTo>
                  <a:cubicBezTo>
                    <a:pt x="12122" y="5919"/>
                    <a:pt x="12532" y="5833"/>
                    <a:pt x="12939" y="5739"/>
                  </a:cubicBezTo>
                  <a:cubicBezTo>
                    <a:pt x="13146" y="5697"/>
                    <a:pt x="13333" y="5646"/>
                    <a:pt x="13525" y="5598"/>
                  </a:cubicBezTo>
                  <a:lnTo>
                    <a:pt x="13813" y="5528"/>
                  </a:lnTo>
                  <a:lnTo>
                    <a:pt x="14119" y="5449"/>
                  </a:lnTo>
                  <a:cubicBezTo>
                    <a:pt x="14911" y="5238"/>
                    <a:pt x="15680" y="4987"/>
                    <a:pt x="16421" y="4727"/>
                  </a:cubicBezTo>
                  <a:cubicBezTo>
                    <a:pt x="17161" y="4468"/>
                    <a:pt x="17875" y="4191"/>
                    <a:pt x="18545" y="3933"/>
                  </a:cubicBezTo>
                  <a:cubicBezTo>
                    <a:pt x="19211" y="3670"/>
                    <a:pt x="19847" y="3421"/>
                    <a:pt x="20437" y="3188"/>
                  </a:cubicBezTo>
                  <a:cubicBezTo>
                    <a:pt x="21645" y="2711"/>
                    <a:pt x="22653" y="2315"/>
                    <a:pt x="23358" y="2037"/>
                  </a:cubicBezTo>
                  <a:cubicBezTo>
                    <a:pt x="23537" y="1969"/>
                    <a:pt x="23702" y="1905"/>
                    <a:pt x="23849" y="1849"/>
                  </a:cubicBezTo>
                  <a:cubicBezTo>
                    <a:pt x="23996" y="1799"/>
                    <a:pt x="24121" y="1752"/>
                    <a:pt x="24223" y="1713"/>
                  </a:cubicBezTo>
                  <a:cubicBezTo>
                    <a:pt x="24428" y="1635"/>
                    <a:pt x="24539" y="1586"/>
                    <a:pt x="24539" y="1586"/>
                  </a:cubicBezTo>
                  <a:cubicBezTo>
                    <a:pt x="24539" y="1586"/>
                    <a:pt x="24458" y="1520"/>
                    <a:pt x="24303" y="1407"/>
                  </a:cubicBezTo>
                  <a:cubicBezTo>
                    <a:pt x="24150" y="1292"/>
                    <a:pt x="23923" y="1135"/>
                    <a:pt x="23599" y="983"/>
                  </a:cubicBezTo>
                  <a:cubicBezTo>
                    <a:pt x="23439" y="895"/>
                    <a:pt x="23259" y="823"/>
                    <a:pt x="23063" y="741"/>
                  </a:cubicBezTo>
                  <a:cubicBezTo>
                    <a:pt x="22867" y="653"/>
                    <a:pt x="22648" y="586"/>
                    <a:pt x="22414" y="508"/>
                  </a:cubicBezTo>
                  <a:cubicBezTo>
                    <a:pt x="21944" y="361"/>
                    <a:pt x="21403" y="232"/>
                    <a:pt x="20802" y="141"/>
                  </a:cubicBezTo>
                  <a:cubicBezTo>
                    <a:pt x="20205" y="46"/>
                    <a:pt x="19545" y="5"/>
                    <a:pt x="18850" y="1"/>
                  </a:cubicBezTo>
                  <a:cubicBezTo>
                    <a:pt x="18821" y="0"/>
                    <a:pt x="18792" y="0"/>
                    <a:pt x="18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 rot="2392050">
              <a:off x="116722" y="8569709"/>
              <a:ext cx="983002" cy="175054"/>
            </a:xfrm>
            <a:custGeom>
              <a:avLst/>
              <a:gdLst/>
              <a:ahLst/>
              <a:cxnLst/>
              <a:rect l="l" t="t" r="r" b="b"/>
              <a:pathLst>
                <a:path w="24590" h="4379" extrusionOk="0">
                  <a:moveTo>
                    <a:pt x="22782" y="0"/>
                  </a:moveTo>
                  <a:cubicBezTo>
                    <a:pt x="22626" y="0"/>
                    <a:pt x="22461" y="4"/>
                    <a:pt x="22289" y="10"/>
                  </a:cubicBezTo>
                  <a:cubicBezTo>
                    <a:pt x="21807" y="21"/>
                    <a:pt x="21262" y="61"/>
                    <a:pt x="20665" y="131"/>
                  </a:cubicBezTo>
                  <a:cubicBezTo>
                    <a:pt x="19477" y="259"/>
                    <a:pt x="18075" y="541"/>
                    <a:pt x="16597" y="857"/>
                  </a:cubicBezTo>
                  <a:cubicBezTo>
                    <a:pt x="15859" y="1011"/>
                    <a:pt x="15096" y="1173"/>
                    <a:pt x="14332" y="1333"/>
                  </a:cubicBezTo>
                  <a:cubicBezTo>
                    <a:pt x="13562" y="1491"/>
                    <a:pt x="12786" y="1643"/>
                    <a:pt x="12015" y="1768"/>
                  </a:cubicBezTo>
                  <a:cubicBezTo>
                    <a:pt x="11243" y="1912"/>
                    <a:pt x="10481" y="2014"/>
                    <a:pt x="9727" y="2131"/>
                  </a:cubicBezTo>
                  <a:cubicBezTo>
                    <a:pt x="8975" y="2238"/>
                    <a:pt x="8238" y="2336"/>
                    <a:pt x="7531" y="2404"/>
                  </a:cubicBezTo>
                  <a:cubicBezTo>
                    <a:pt x="7177" y="2442"/>
                    <a:pt x="6832" y="2473"/>
                    <a:pt x="6494" y="2499"/>
                  </a:cubicBezTo>
                  <a:cubicBezTo>
                    <a:pt x="6153" y="2524"/>
                    <a:pt x="5826" y="2549"/>
                    <a:pt x="5505" y="2572"/>
                  </a:cubicBezTo>
                  <a:cubicBezTo>
                    <a:pt x="4863" y="2620"/>
                    <a:pt x="4259" y="2651"/>
                    <a:pt x="3705" y="2671"/>
                  </a:cubicBezTo>
                  <a:cubicBezTo>
                    <a:pt x="3152" y="2686"/>
                    <a:pt x="2646" y="2702"/>
                    <a:pt x="2200" y="2705"/>
                  </a:cubicBezTo>
                  <a:cubicBezTo>
                    <a:pt x="1751" y="2708"/>
                    <a:pt x="1366" y="2711"/>
                    <a:pt x="1046" y="2713"/>
                  </a:cubicBezTo>
                  <a:cubicBezTo>
                    <a:pt x="725" y="2710"/>
                    <a:pt x="478" y="2708"/>
                    <a:pt x="306" y="2706"/>
                  </a:cubicBezTo>
                  <a:cubicBezTo>
                    <a:pt x="136" y="2704"/>
                    <a:pt x="45" y="2702"/>
                    <a:pt x="45" y="2702"/>
                  </a:cubicBezTo>
                  <a:lnTo>
                    <a:pt x="1" y="2926"/>
                  </a:lnTo>
                  <a:cubicBezTo>
                    <a:pt x="1" y="2926"/>
                    <a:pt x="82" y="2971"/>
                    <a:pt x="239" y="3043"/>
                  </a:cubicBezTo>
                  <a:cubicBezTo>
                    <a:pt x="318" y="3079"/>
                    <a:pt x="415" y="3122"/>
                    <a:pt x="529" y="3172"/>
                  </a:cubicBezTo>
                  <a:cubicBezTo>
                    <a:pt x="643" y="3225"/>
                    <a:pt x="776" y="3281"/>
                    <a:pt x="927" y="3330"/>
                  </a:cubicBezTo>
                  <a:cubicBezTo>
                    <a:pt x="1228" y="3433"/>
                    <a:pt x="1590" y="3579"/>
                    <a:pt x="2017" y="3699"/>
                  </a:cubicBezTo>
                  <a:cubicBezTo>
                    <a:pt x="2443" y="3828"/>
                    <a:pt x="2931" y="3944"/>
                    <a:pt x="3471" y="4047"/>
                  </a:cubicBezTo>
                  <a:cubicBezTo>
                    <a:pt x="4010" y="4148"/>
                    <a:pt x="4606" y="4228"/>
                    <a:pt x="5242" y="4283"/>
                  </a:cubicBezTo>
                  <a:cubicBezTo>
                    <a:pt x="5558" y="4319"/>
                    <a:pt x="5887" y="4337"/>
                    <a:pt x="6224" y="4354"/>
                  </a:cubicBezTo>
                  <a:cubicBezTo>
                    <a:pt x="6510" y="4375"/>
                    <a:pt x="6806" y="4377"/>
                    <a:pt x="7107" y="4377"/>
                  </a:cubicBezTo>
                  <a:cubicBezTo>
                    <a:pt x="7159" y="4377"/>
                    <a:pt x="7211" y="4377"/>
                    <a:pt x="7264" y="4377"/>
                  </a:cubicBezTo>
                  <a:cubicBezTo>
                    <a:pt x="7319" y="4378"/>
                    <a:pt x="7375" y="4378"/>
                    <a:pt x="7431" y="4378"/>
                  </a:cubicBezTo>
                  <a:cubicBezTo>
                    <a:pt x="7732" y="4378"/>
                    <a:pt x="8041" y="4361"/>
                    <a:pt x="8353" y="4347"/>
                  </a:cubicBezTo>
                  <a:cubicBezTo>
                    <a:pt x="8722" y="4334"/>
                    <a:pt x="9103" y="4295"/>
                    <a:pt x="9482" y="4266"/>
                  </a:cubicBezTo>
                  <a:cubicBezTo>
                    <a:pt x="10242" y="4203"/>
                    <a:pt x="11024" y="4096"/>
                    <a:pt x="11813" y="3964"/>
                  </a:cubicBezTo>
                  <a:cubicBezTo>
                    <a:pt x="12205" y="3895"/>
                    <a:pt x="12611" y="3807"/>
                    <a:pt x="13012" y="3724"/>
                  </a:cubicBezTo>
                  <a:cubicBezTo>
                    <a:pt x="13217" y="3684"/>
                    <a:pt x="13403" y="3640"/>
                    <a:pt x="13598" y="3590"/>
                  </a:cubicBezTo>
                  <a:cubicBezTo>
                    <a:pt x="13795" y="3542"/>
                    <a:pt x="13992" y="3496"/>
                    <a:pt x="14187" y="3448"/>
                  </a:cubicBezTo>
                  <a:cubicBezTo>
                    <a:pt x="14383" y="3399"/>
                    <a:pt x="14578" y="3350"/>
                    <a:pt x="14773" y="3302"/>
                  </a:cubicBezTo>
                  <a:cubicBezTo>
                    <a:pt x="14967" y="3246"/>
                    <a:pt x="15159" y="3191"/>
                    <a:pt x="15350" y="3137"/>
                  </a:cubicBezTo>
                  <a:cubicBezTo>
                    <a:pt x="15732" y="3025"/>
                    <a:pt x="16110" y="2919"/>
                    <a:pt x="16479" y="2798"/>
                  </a:cubicBezTo>
                  <a:cubicBezTo>
                    <a:pt x="17218" y="2570"/>
                    <a:pt x="17932" y="2327"/>
                    <a:pt x="18606" y="2105"/>
                  </a:cubicBezTo>
                  <a:cubicBezTo>
                    <a:pt x="19278" y="1887"/>
                    <a:pt x="19913" y="1682"/>
                    <a:pt x="20500" y="1492"/>
                  </a:cubicBezTo>
                  <a:cubicBezTo>
                    <a:pt x="21088" y="1305"/>
                    <a:pt x="21632" y="1135"/>
                    <a:pt x="22118" y="994"/>
                  </a:cubicBezTo>
                  <a:cubicBezTo>
                    <a:pt x="22363" y="922"/>
                    <a:pt x="22592" y="854"/>
                    <a:pt x="22804" y="792"/>
                  </a:cubicBezTo>
                  <a:cubicBezTo>
                    <a:pt x="23017" y="729"/>
                    <a:pt x="23216" y="669"/>
                    <a:pt x="23391" y="626"/>
                  </a:cubicBezTo>
                  <a:cubicBezTo>
                    <a:pt x="23567" y="582"/>
                    <a:pt x="23726" y="539"/>
                    <a:pt x="23867" y="498"/>
                  </a:cubicBezTo>
                  <a:cubicBezTo>
                    <a:pt x="24009" y="465"/>
                    <a:pt x="24130" y="435"/>
                    <a:pt x="24228" y="412"/>
                  </a:cubicBezTo>
                  <a:cubicBezTo>
                    <a:pt x="24425" y="364"/>
                    <a:pt x="24532" y="331"/>
                    <a:pt x="24532" y="331"/>
                  </a:cubicBezTo>
                  <a:lnTo>
                    <a:pt x="24590" y="111"/>
                  </a:lnTo>
                  <a:cubicBezTo>
                    <a:pt x="24590" y="111"/>
                    <a:pt x="24494" y="99"/>
                    <a:pt x="24315" y="79"/>
                  </a:cubicBezTo>
                  <a:cubicBezTo>
                    <a:pt x="24226" y="70"/>
                    <a:pt x="24116" y="57"/>
                    <a:pt x="23986" y="42"/>
                  </a:cubicBezTo>
                  <a:cubicBezTo>
                    <a:pt x="23853" y="34"/>
                    <a:pt x="23701" y="25"/>
                    <a:pt x="23530" y="16"/>
                  </a:cubicBezTo>
                  <a:cubicBezTo>
                    <a:pt x="23359" y="4"/>
                    <a:pt x="23169" y="3"/>
                    <a:pt x="22961" y="2"/>
                  </a:cubicBezTo>
                  <a:cubicBezTo>
                    <a:pt x="22903" y="1"/>
                    <a:pt x="22843" y="0"/>
                    <a:pt x="2278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 rot="2392050">
              <a:off x="736060" y="8033018"/>
              <a:ext cx="694698" cy="841888"/>
            </a:xfrm>
            <a:custGeom>
              <a:avLst/>
              <a:gdLst/>
              <a:ahLst/>
              <a:cxnLst/>
              <a:rect l="l" t="t" r="r" b="b"/>
              <a:pathLst>
                <a:path w="17378" h="21060" extrusionOk="0">
                  <a:moveTo>
                    <a:pt x="411" y="0"/>
                  </a:moveTo>
                  <a:cubicBezTo>
                    <a:pt x="387" y="0"/>
                    <a:pt x="363" y="1"/>
                    <a:pt x="340" y="1"/>
                  </a:cubicBezTo>
                  <a:cubicBezTo>
                    <a:pt x="119" y="5"/>
                    <a:pt x="0" y="15"/>
                    <a:pt x="0" y="15"/>
                  </a:cubicBezTo>
                  <a:cubicBezTo>
                    <a:pt x="0" y="15"/>
                    <a:pt x="76" y="116"/>
                    <a:pt x="210" y="296"/>
                  </a:cubicBezTo>
                  <a:cubicBezTo>
                    <a:pt x="345" y="478"/>
                    <a:pt x="549" y="723"/>
                    <a:pt x="786" y="1058"/>
                  </a:cubicBezTo>
                  <a:cubicBezTo>
                    <a:pt x="904" y="1227"/>
                    <a:pt x="1043" y="1391"/>
                    <a:pt x="1180" y="1590"/>
                  </a:cubicBezTo>
                  <a:cubicBezTo>
                    <a:pt x="1315" y="1795"/>
                    <a:pt x="1468" y="1996"/>
                    <a:pt x="1624" y="2218"/>
                  </a:cubicBezTo>
                  <a:cubicBezTo>
                    <a:pt x="1772" y="2452"/>
                    <a:pt x="1938" y="2684"/>
                    <a:pt x="2103" y="2933"/>
                  </a:cubicBezTo>
                  <a:cubicBezTo>
                    <a:pt x="2267" y="3192"/>
                    <a:pt x="2435" y="3456"/>
                    <a:pt x="2610" y="3731"/>
                  </a:cubicBezTo>
                  <a:cubicBezTo>
                    <a:pt x="2952" y="4291"/>
                    <a:pt x="3317" y="4887"/>
                    <a:pt x="3677" y="5549"/>
                  </a:cubicBezTo>
                  <a:cubicBezTo>
                    <a:pt x="4045" y="6197"/>
                    <a:pt x="4417" y="6897"/>
                    <a:pt x="4804" y="7613"/>
                  </a:cubicBezTo>
                  <a:cubicBezTo>
                    <a:pt x="5187" y="8331"/>
                    <a:pt x="5590" y="9085"/>
                    <a:pt x="5995" y="9844"/>
                  </a:cubicBezTo>
                  <a:cubicBezTo>
                    <a:pt x="6402" y="10613"/>
                    <a:pt x="6824" y="11392"/>
                    <a:pt x="7260" y="12162"/>
                  </a:cubicBezTo>
                  <a:cubicBezTo>
                    <a:pt x="8145" y="13692"/>
                    <a:pt x="9082" y="15232"/>
                    <a:pt x="10116" y="16528"/>
                  </a:cubicBezTo>
                  <a:cubicBezTo>
                    <a:pt x="10635" y="17174"/>
                    <a:pt x="11166" y="17769"/>
                    <a:pt x="11707" y="18295"/>
                  </a:cubicBezTo>
                  <a:cubicBezTo>
                    <a:pt x="12243" y="18825"/>
                    <a:pt x="12801" y="19264"/>
                    <a:pt x="13333" y="19630"/>
                  </a:cubicBezTo>
                  <a:cubicBezTo>
                    <a:pt x="13605" y="19807"/>
                    <a:pt x="13871" y="19966"/>
                    <a:pt x="14128" y="20109"/>
                  </a:cubicBezTo>
                  <a:cubicBezTo>
                    <a:pt x="14396" y="20236"/>
                    <a:pt x="14637" y="20374"/>
                    <a:pt x="14878" y="20478"/>
                  </a:cubicBezTo>
                  <a:cubicBezTo>
                    <a:pt x="15125" y="20574"/>
                    <a:pt x="15350" y="20668"/>
                    <a:pt x="15567" y="20739"/>
                  </a:cubicBezTo>
                  <a:cubicBezTo>
                    <a:pt x="15783" y="20811"/>
                    <a:pt x="15993" y="20864"/>
                    <a:pt x="16180" y="20907"/>
                  </a:cubicBezTo>
                  <a:cubicBezTo>
                    <a:pt x="16272" y="20928"/>
                    <a:pt x="16360" y="20949"/>
                    <a:pt x="16443" y="20968"/>
                  </a:cubicBezTo>
                  <a:cubicBezTo>
                    <a:pt x="16525" y="20988"/>
                    <a:pt x="16605" y="20990"/>
                    <a:pt x="16679" y="21001"/>
                  </a:cubicBezTo>
                  <a:cubicBezTo>
                    <a:pt x="16826" y="21020"/>
                    <a:pt x="16953" y="21030"/>
                    <a:pt x="17056" y="21040"/>
                  </a:cubicBezTo>
                  <a:cubicBezTo>
                    <a:pt x="17264" y="21057"/>
                    <a:pt x="17378" y="21060"/>
                    <a:pt x="17378" y="21060"/>
                  </a:cubicBezTo>
                  <a:cubicBezTo>
                    <a:pt x="17378" y="21060"/>
                    <a:pt x="17325" y="20952"/>
                    <a:pt x="17219" y="20764"/>
                  </a:cubicBezTo>
                  <a:cubicBezTo>
                    <a:pt x="17117" y="20573"/>
                    <a:pt x="16939" y="20310"/>
                    <a:pt x="16759" y="19965"/>
                  </a:cubicBezTo>
                  <a:cubicBezTo>
                    <a:pt x="16669" y="19790"/>
                    <a:pt x="16560" y="19621"/>
                    <a:pt x="16453" y="19414"/>
                  </a:cubicBezTo>
                  <a:cubicBezTo>
                    <a:pt x="16348" y="19202"/>
                    <a:pt x="16225" y="18991"/>
                    <a:pt x="16101" y="18760"/>
                  </a:cubicBezTo>
                  <a:cubicBezTo>
                    <a:pt x="15984" y="18516"/>
                    <a:pt x="15851" y="18273"/>
                    <a:pt x="15717" y="18012"/>
                  </a:cubicBezTo>
                  <a:cubicBezTo>
                    <a:pt x="15592" y="17739"/>
                    <a:pt x="15453" y="17466"/>
                    <a:pt x="15307" y="17185"/>
                  </a:cubicBezTo>
                  <a:cubicBezTo>
                    <a:pt x="15029" y="16604"/>
                    <a:pt x="14725" y="15991"/>
                    <a:pt x="14418" y="15318"/>
                  </a:cubicBezTo>
                  <a:cubicBezTo>
                    <a:pt x="14111" y="14652"/>
                    <a:pt x="13781" y="13937"/>
                    <a:pt x="13440" y="13199"/>
                  </a:cubicBezTo>
                  <a:cubicBezTo>
                    <a:pt x="13098" y="12459"/>
                    <a:pt x="12732" y="11699"/>
                    <a:pt x="12341" y="10923"/>
                  </a:cubicBezTo>
                  <a:cubicBezTo>
                    <a:pt x="11952" y="10146"/>
                    <a:pt x="11538" y="9353"/>
                    <a:pt x="11096" y="8565"/>
                  </a:cubicBezTo>
                  <a:cubicBezTo>
                    <a:pt x="10654" y="7773"/>
                    <a:pt x="10171" y="7014"/>
                    <a:pt x="9666" y="6268"/>
                  </a:cubicBezTo>
                  <a:cubicBezTo>
                    <a:pt x="9155" y="5525"/>
                    <a:pt x="8616" y="4815"/>
                    <a:pt x="8046" y="4161"/>
                  </a:cubicBezTo>
                  <a:cubicBezTo>
                    <a:pt x="7471" y="3516"/>
                    <a:pt x="6876" y="2929"/>
                    <a:pt x="6260" y="2423"/>
                  </a:cubicBezTo>
                  <a:cubicBezTo>
                    <a:pt x="5656" y="1911"/>
                    <a:pt x="5028" y="1488"/>
                    <a:pt x="4431" y="1142"/>
                  </a:cubicBezTo>
                  <a:cubicBezTo>
                    <a:pt x="4125" y="979"/>
                    <a:pt x="3827" y="833"/>
                    <a:pt x="3541" y="706"/>
                  </a:cubicBezTo>
                  <a:cubicBezTo>
                    <a:pt x="3244" y="592"/>
                    <a:pt x="2971" y="477"/>
                    <a:pt x="2705" y="389"/>
                  </a:cubicBezTo>
                  <a:cubicBezTo>
                    <a:pt x="2431" y="313"/>
                    <a:pt x="2182" y="235"/>
                    <a:pt x="1945" y="182"/>
                  </a:cubicBezTo>
                  <a:cubicBezTo>
                    <a:pt x="1708" y="128"/>
                    <a:pt x="1485" y="94"/>
                    <a:pt x="1284" y="65"/>
                  </a:cubicBezTo>
                  <a:cubicBezTo>
                    <a:pt x="1084" y="36"/>
                    <a:pt x="907" y="11"/>
                    <a:pt x="745" y="10"/>
                  </a:cubicBezTo>
                  <a:cubicBezTo>
                    <a:pt x="618" y="4"/>
                    <a:pt x="507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 rot="2392050">
              <a:off x="734071" y="8029474"/>
              <a:ext cx="698895" cy="849524"/>
            </a:xfrm>
            <a:custGeom>
              <a:avLst/>
              <a:gdLst/>
              <a:ahLst/>
              <a:cxnLst/>
              <a:rect l="l" t="t" r="r" b="b"/>
              <a:pathLst>
                <a:path w="17483" h="21251" extrusionOk="0">
                  <a:moveTo>
                    <a:pt x="91" y="0"/>
                  </a:moveTo>
                  <a:lnTo>
                    <a:pt x="1" y="212"/>
                  </a:lnTo>
                  <a:cubicBezTo>
                    <a:pt x="1" y="212"/>
                    <a:pt x="96" y="261"/>
                    <a:pt x="272" y="351"/>
                  </a:cubicBezTo>
                  <a:cubicBezTo>
                    <a:pt x="446" y="445"/>
                    <a:pt x="710" y="568"/>
                    <a:pt x="1021" y="774"/>
                  </a:cubicBezTo>
                  <a:cubicBezTo>
                    <a:pt x="1178" y="875"/>
                    <a:pt x="1356" y="975"/>
                    <a:pt x="1539" y="1105"/>
                  </a:cubicBezTo>
                  <a:cubicBezTo>
                    <a:pt x="1721" y="1236"/>
                    <a:pt x="1919" y="1377"/>
                    <a:pt x="2130" y="1529"/>
                  </a:cubicBezTo>
                  <a:cubicBezTo>
                    <a:pt x="2332" y="1693"/>
                    <a:pt x="2547" y="1868"/>
                    <a:pt x="2775" y="2053"/>
                  </a:cubicBezTo>
                  <a:cubicBezTo>
                    <a:pt x="2993" y="2249"/>
                    <a:pt x="3224" y="2455"/>
                    <a:pt x="3463" y="2670"/>
                  </a:cubicBezTo>
                  <a:cubicBezTo>
                    <a:pt x="3930" y="3116"/>
                    <a:pt x="4415" y="3634"/>
                    <a:pt x="4892" y="4218"/>
                  </a:cubicBezTo>
                  <a:cubicBezTo>
                    <a:pt x="5377" y="4794"/>
                    <a:pt x="5854" y="5438"/>
                    <a:pt x="6330" y="6116"/>
                  </a:cubicBezTo>
                  <a:cubicBezTo>
                    <a:pt x="7280" y="7475"/>
                    <a:pt x="8174" y="9051"/>
                    <a:pt x="9055" y="10597"/>
                  </a:cubicBezTo>
                  <a:cubicBezTo>
                    <a:pt x="9946" y="12140"/>
                    <a:pt x="10805" y="13713"/>
                    <a:pt x="11681" y="15088"/>
                  </a:cubicBezTo>
                  <a:cubicBezTo>
                    <a:pt x="12122" y="15769"/>
                    <a:pt x="12545" y="16442"/>
                    <a:pt x="12981" y="17031"/>
                  </a:cubicBezTo>
                  <a:cubicBezTo>
                    <a:pt x="13406" y="17634"/>
                    <a:pt x="13845" y="18160"/>
                    <a:pt x="14254" y="18634"/>
                  </a:cubicBezTo>
                  <a:cubicBezTo>
                    <a:pt x="14465" y="18864"/>
                    <a:pt x="14671" y="19080"/>
                    <a:pt x="14867" y="19284"/>
                  </a:cubicBezTo>
                  <a:cubicBezTo>
                    <a:pt x="15070" y="19479"/>
                    <a:pt x="15263" y="19663"/>
                    <a:pt x="15444" y="19837"/>
                  </a:cubicBezTo>
                  <a:cubicBezTo>
                    <a:pt x="15634" y="19998"/>
                    <a:pt x="15811" y="20149"/>
                    <a:pt x="15975" y="20288"/>
                  </a:cubicBezTo>
                  <a:cubicBezTo>
                    <a:pt x="16140" y="20425"/>
                    <a:pt x="16304" y="20536"/>
                    <a:pt x="16445" y="20643"/>
                  </a:cubicBezTo>
                  <a:cubicBezTo>
                    <a:pt x="16726" y="20862"/>
                    <a:pt x="16966" y="20993"/>
                    <a:pt x="17122" y="21097"/>
                  </a:cubicBezTo>
                  <a:cubicBezTo>
                    <a:pt x="17280" y="21197"/>
                    <a:pt x="17366" y="21251"/>
                    <a:pt x="17366" y="21251"/>
                  </a:cubicBezTo>
                  <a:lnTo>
                    <a:pt x="17483" y="21052"/>
                  </a:lnTo>
                  <a:cubicBezTo>
                    <a:pt x="17483" y="21052"/>
                    <a:pt x="17422" y="20959"/>
                    <a:pt x="17299" y="20798"/>
                  </a:cubicBezTo>
                  <a:cubicBezTo>
                    <a:pt x="17178" y="20639"/>
                    <a:pt x="16989" y="20399"/>
                    <a:pt x="16779" y="20100"/>
                  </a:cubicBezTo>
                  <a:cubicBezTo>
                    <a:pt x="16673" y="19949"/>
                    <a:pt x="16553" y="19794"/>
                    <a:pt x="16432" y="19605"/>
                  </a:cubicBezTo>
                  <a:cubicBezTo>
                    <a:pt x="16314" y="19411"/>
                    <a:pt x="16175" y="19221"/>
                    <a:pt x="16034" y="19009"/>
                  </a:cubicBezTo>
                  <a:cubicBezTo>
                    <a:pt x="15900" y="18787"/>
                    <a:pt x="15752" y="18560"/>
                    <a:pt x="15600" y="18319"/>
                  </a:cubicBezTo>
                  <a:cubicBezTo>
                    <a:pt x="15455" y="18069"/>
                    <a:pt x="15300" y="17812"/>
                    <a:pt x="15135" y="17546"/>
                  </a:cubicBezTo>
                  <a:cubicBezTo>
                    <a:pt x="14820" y="16999"/>
                    <a:pt x="14480" y="16413"/>
                    <a:pt x="14141" y="15762"/>
                  </a:cubicBezTo>
                  <a:cubicBezTo>
                    <a:pt x="13793" y="15123"/>
                    <a:pt x="13445" y="14421"/>
                    <a:pt x="13076" y="13697"/>
                  </a:cubicBezTo>
                  <a:cubicBezTo>
                    <a:pt x="12889" y="13334"/>
                    <a:pt x="12700" y="12966"/>
                    <a:pt x="12509" y="12593"/>
                  </a:cubicBezTo>
                  <a:cubicBezTo>
                    <a:pt x="12414" y="12406"/>
                    <a:pt x="12318" y="12218"/>
                    <a:pt x="12220" y="12024"/>
                  </a:cubicBezTo>
                  <a:cubicBezTo>
                    <a:pt x="12120" y="11834"/>
                    <a:pt x="12019" y="11644"/>
                    <a:pt x="11919" y="11453"/>
                  </a:cubicBezTo>
                  <a:cubicBezTo>
                    <a:pt x="11523" y="10676"/>
                    <a:pt x="11093" y="9894"/>
                    <a:pt x="10660" y="9101"/>
                  </a:cubicBezTo>
                  <a:cubicBezTo>
                    <a:pt x="10208" y="8326"/>
                    <a:pt x="9746" y="7548"/>
                    <a:pt x="9248" y="6805"/>
                  </a:cubicBezTo>
                  <a:cubicBezTo>
                    <a:pt x="9000" y="6430"/>
                    <a:pt x="8753" y="6062"/>
                    <a:pt x="8486" y="5710"/>
                  </a:cubicBezTo>
                  <a:cubicBezTo>
                    <a:pt x="8227" y="5354"/>
                    <a:pt x="7966" y="5001"/>
                    <a:pt x="7691" y="4674"/>
                  </a:cubicBezTo>
                  <a:cubicBezTo>
                    <a:pt x="7143" y="4019"/>
                    <a:pt x="6577" y="3414"/>
                    <a:pt x="5999" y="2885"/>
                  </a:cubicBezTo>
                  <a:cubicBezTo>
                    <a:pt x="5711" y="2620"/>
                    <a:pt x="5421" y="2372"/>
                    <a:pt x="5134" y="2143"/>
                  </a:cubicBezTo>
                  <a:cubicBezTo>
                    <a:pt x="4992" y="2026"/>
                    <a:pt x="4845" y="1921"/>
                    <a:pt x="4701" y="1818"/>
                  </a:cubicBezTo>
                  <a:cubicBezTo>
                    <a:pt x="4556" y="1715"/>
                    <a:pt x="4418" y="1609"/>
                    <a:pt x="4275" y="1519"/>
                  </a:cubicBezTo>
                  <a:cubicBezTo>
                    <a:pt x="3985" y="1343"/>
                    <a:pt x="3707" y="1175"/>
                    <a:pt x="3439" y="1027"/>
                  </a:cubicBezTo>
                  <a:cubicBezTo>
                    <a:pt x="3159" y="893"/>
                    <a:pt x="2901" y="759"/>
                    <a:pt x="2652" y="649"/>
                  </a:cubicBezTo>
                  <a:cubicBezTo>
                    <a:pt x="2393" y="551"/>
                    <a:pt x="2158" y="453"/>
                    <a:pt x="1933" y="381"/>
                  </a:cubicBezTo>
                  <a:cubicBezTo>
                    <a:pt x="1709" y="306"/>
                    <a:pt x="1495" y="256"/>
                    <a:pt x="1307" y="203"/>
                  </a:cubicBezTo>
                  <a:cubicBezTo>
                    <a:pt x="1213" y="177"/>
                    <a:pt x="1125" y="153"/>
                    <a:pt x="1041" y="131"/>
                  </a:cubicBezTo>
                  <a:cubicBezTo>
                    <a:pt x="957" y="108"/>
                    <a:pt x="872" y="103"/>
                    <a:pt x="797" y="89"/>
                  </a:cubicBezTo>
                  <a:cubicBezTo>
                    <a:pt x="647" y="67"/>
                    <a:pt x="518" y="48"/>
                    <a:pt x="414" y="32"/>
                  </a:cubicBezTo>
                  <a:cubicBezTo>
                    <a:pt x="204" y="6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 rot="2392050">
              <a:off x="831742" y="9418419"/>
              <a:ext cx="570213" cy="270755"/>
            </a:xfrm>
            <a:custGeom>
              <a:avLst/>
              <a:gdLst/>
              <a:ahLst/>
              <a:cxnLst/>
              <a:rect l="l" t="t" r="r" b="b"/>
              <a:pathLst>
                <a:path w="14264" h="6773" extrusionOk="0">
                  <a:moveTo>
                    <a:pt x="7047" y="1200"/>
                  </a:moveTo>
                  <a:cubicBezTo>
                    <a:pt x="7048" y="1200"/>
                    <a:pt x="7037" y="1205"/>
                    <a:pt x="7037" y="1205"/>
                  </a:cubicBezTo>
                  <a:cubicBezTo>
                    <a:pt x="7037" y="1205"/>
                    <a:pt x="7037" y="1205"/>
                    <a:pt x="7040" y="1204"/>
                  </a:cubicBezTo>
                  <a:lnTo>
                    <a:pt x="7040" y="1204"/>
                  </a:lnTo>
                  <a:lnTo>
                    <a:pt x="7029" y="1208"/>
                  </a:lnTo>
                  <a:lnTo>
                    <a:pt x="7026" y="1210"/>
                  </a:lnTo>
                  <a:lnTo>
                    <a:pt x="7026" y="1210"/>
                  </a:lnTo>
                  <a:cubicBezTo>
                    <a:pt x="7042" y="1202"/>
                    <a:pt x="7047" y="1200"/>
                    <a:pt x="7047" y="1200"/>
                  </a:cubicBezTo>
                  <a:close/>
                  <a:moveTo>
                    <a:pt x="7022" y="1211"/>
                  </a:moveTo>
                  <a:lnTo>
                    <a:pt x="7006" y="1219"/>
                  </a:lnTo>
                  <a:lnTo>
                    <a:pt x="7002" y="1220"/>
                  </a:lnTo>
                  <a:cubicBezTo>
                    <a:pt x="7010" y="1216"/>
                    <a:pt x="7017" y="1213"/>
                    <a:pt x="7022" y="1211"/>
                  </a:cubicBezTo>
                  <a:close/>
                  <a:moveTo>
                    <a:pt x="11346" y="0"/>
                  </a:moveTo>
                  <a:cubicBezTo>
                    <a:pt x="11235" y="0"/>
                    <a:pt x="11123" y="4"/>
                    <a:pt x="11008" y="11"/>
                  </a:cubicBezTo>
                  <a:lnTo>
                    <a:pt x="10823" y="26"/>
                  </a:lnTo>
                  <a:lnTo>
                    <a:pt x="10775" y="31"/>
                  </a:lnTo>
                  <a:lnTo>
                    <a:pt x="10752" y="34"/>
                  </a:lnTo>
                  <a:lnTo>
                    <a:pt x="10746" y="34"/>
                  </a:lnTo>
                  <a:cubicBezTo>
                    <a:pt x="10744" y="35"/>
                    <a:pt x="10743" y="35"/>
                    <a:pt x="10743" y="35"/>
                  </a:cubicBezTo>
                  <a:cubicBezTo>
                    <a:pt x="10743" y="35"/>
                    <a:pt x="10746" y="34"/>
                    <a:pt x="10745" y="34"/>
                  </a:cubicBezTo>
                  <a:cubicBezTo>
                    <a:pt x="10744" y="34"/>
                    <a:pt x="10739" y="36"/>
                    <a:pt x="10720" y="43"/>
                  </a:cubicBezTo>
                  <a:lnTo>
                    <a:pt x="10710" y="44"/>
                  </a:lnTo>
                  <a:lnTo>
                    <a:pt x="10632" y="50"/>
                  </a:lnTo>
                  <a:cubicBezTo>
                    <a:pt x="10578" y="56"/>
                    <a:pt x="10532" y="60"/>
                    <a:pt x="10472" y="65"/>
                  </a:cubicBezTo>
                  <a:lnTo>
                    <a:pt x="10272" y="103"/>
                  </a:lnTo>
                  <a:cubicBezTo>
                    <a:pt x="10014" y="151"/>
                    <a:pt x="9772" y="207"/>
                    <a:pt x="9527" y="275"/>
                  </a:cubicBezTo>
                  <a:cubicBezTo>
                    <a:pt x="9037" y="409"/>
                    <a:pt x="8566" y="576"/>
                    <a:pt x="8129" y="748"/>
                  </a:cubicBezTo>
                  <a:cubicBezTo>
                    <a:pt x="7911" y="834"/>
                    <a:pt x="7698" y="921"/>
                    <a:pt x="7497" y="1008"/>
                  </a:cubicBezTo>
                  <a:cubicBezTo>
                    <a:pt x="7395" y="1052"/>
                    <a:pt x="7300" y="1092"/>
                    <a:pt x="7201" y="1134"/>
                  </a:cubicBezTo>
                  <a:lnTo>
                    <a:pt x="7058" y="1196"/>
                  </a:lnTo>
                  <a:lnTo>
                    <a:pt x="7024" y="1210"/>
                  </a:lnTo>
                  <a:lnTo>
                    <a:pt x="7024" y="1210"/>
                  </a:lnTo>
                  <a:lnTo>
                    <a:pt x="7024" y="1210"/>
                  </a:lnTo>
                  <a:lnTo>
                    <a:pt x="6943" y="1243"/>
                  </a:lnTo>
                  <a:cubicBezTo>
                    <a:pt x="6558" y="1408"/>
                    <a:pt x="6172" y="1575"/>
                    <a:pt x="5793" y="1738"/>
                  </a:cubicBezTo>
                  <a:cubicBezTo>
                    <a:pt x="5415" y="1902"/>
                    <a:pt x="5032" y="2069"/>
                    <a:pt x="4653" y="2246"/>
                  </a:cubicBezTo>
                  <a:cubicBezTo>
                    <a:pt x="4273" y="2416"/>
                    <a:pt x="3895" y="2599"/>
                    <a:pt x="3525" y="2778"/>
                  </a:cubicBezTo>
                  <a:cubicBezTo>
                    <a:pt x="3155" y="2961"/>
                    <a:pt x="2795" y="3145"/>
                    <a:pt x="2453" y="3331"/>
                  </a:cubicBezTo>
                  <a:cubicBezTo>
                    <a:pt x="2112" y="3515"/>
                    <a:pt x="1790" y="3698"/>
                    <a:pt x="1495" y="3882"/>
                  </a:cubicBezTo>
                  <a:cubicBezTo>
                    <a:pt x="1200" y="4061"/>
                    <a:pt x="936" y="4231"/>
                    <a:pt x="715" y="4383"/>
                  </a:cubicBezTo>
                  <a:cubicBezTo>
                    <a:pt x="494" y="4532"/>
                    <a:pt x="316" y="4662"/>
                    <a:pt x="191" y="4757"/>
                  </a:cubicBezTo>
                  <a:cubicBezTo>
                    <a:pt x="70" y="4852"/>
                    <a:pt x="1" y="4907"/>
                    <a:pt x="1" y="4907"/>
                  </a:cubicBezTo>
                  <a:cubicBezTo>
                    <a:pt x="1" y="4907"/>
                    <a:pt x="39" y="4964"/>
                    <a:pt x="115" y="5058"/>
                  </a:cubicBezTo>
                  <a:cubicBezTo>
                    <a:pt x="193" y="5151"/>
                    <a:pt x="307" y="5284"/>
                    <a:pt x="463" y="5426"/>
                  </a:cubicBezTo>
                  <a:cubicBezTo>
                    <a:pt x="617" y="5571"/>
                    <a:pt x="812" y="5726"/>
                    <a:pt x="1043" y="5890"/>
                  </a:cubicBezTo>
                  <a:cubicBezTo>
                    <a:pt x="1273" y="6051"/>
                    <a:pt x="1545" y="6205"/>
                    <a:pt x="1857" y="6341"/>
                  </a:cubicBezTo>
                  <a:cubicBezTo>
                    <a:pt x="2169" y="6475"/>
                    <a:pt x="2521" y="6590"/>
                    <a:pt x="2913" y="6665"/>
                  </a:cubicBezTo>
                  <a:cubicBezTo>
                    <a:pt x="3276" y="6739"/>
                    <a:pt x="3676" y="6773"/>
                    <a:pt x="4103" y="6773"/>
                  </a:cubicBezTo>
                  <a:cubicBezTo>
                    <a:pt x="4134" y="6773"/>
                    <a:pt x="4166" y="6772"/>
                    <a:pt x="4198" y="6772"/>
                  </a:cubicBezTo>
                  <a:cubicBezTo>
                    <a:pt x="4665" y="6753"/>
                    <a:pt x="5152" y="6715"/>
                    <a:pt x="5670" y="6596"/>
                  </a:cubicBezTo>
                  <a:cubicBezTo>
                    <a:pt x="5798" y="6574"/>
                    <a:pt x="5930" y="6532"/>
                    <a:pt x="6061" y="6499"/>
                  </a:cubicBezTo>
                  <a:cubicBezTo>
                    <a:pt x="6191" y="6467"/>
                    <a:pt x="6322" y="6429"/>
                    <a:pt x="6471" y="6377"/>
                  </a:cubicBezTo>
                  <a:cubicBezTo>
                    <a:pt x="6613" y="6330"/>
                    <a:pt x="6766" y="6280"/>
                    <a:pt x="6899" y="6228"/>
                  </a:cubicBezTo>
                  <a:lnTo>
                    <a:pt x="7242" y="6093"/>
                  </a:lnTo>
                  <a:lnTo>
                    <a:pt x="7327" y="6056"/>
                  </a:lnTo>
                  <a:lnTo>
                    <a:pt x="7418" y="6017"/>
                  </a:lnTo>
                  <a:lnTo>
                    <a:pt x="7468" y="5993"/>
                  </a:lnTo>
                  <a:lnTo>
                    <a:pt x="7668" y="5902"/>
                  </a:lnTo>
                  <a:cubicBezTo>
                    <a:pt x="7799" y="5841"/>
                    <a:pt x="7930" y="5772"/>
                    <a:pt x="8055" y="5708"/>
                  </a:cubicBezTo>
                  <a:cubicBezTo>
                    <a:pt x="8308" y="5578"/>
                    <a:pt x="8550" y="5437"/>
                    <a:pt x="8778" y="5300"/>
                  </a:cubicBezTo>
                  <a:cubicBezTo>
                    <a:pt x="9238" y="5026"/>
                    <a:pt x="9650" y="4744"/>
                    <a:pt x="10023" y="4478"/>
                  </a:cubicBezTo>
                  <a:cubicBezTo>
                    <a:pt x="10210" y="4346"/>
                    <a:pt x="10394" y="4215"/>
                    <a:pt x="10554" y="4092"/>
                  </a:cubicBezTo>
                  <a:lnTo>
                    <a:pt x="10667" y="4004"/>
                  </a:lnTo>
                  <a:cubicBezTo>
                    <a:pt x="10712" y="3973"/>
                    <a:pt x="10766" y="3936"/>
                    <a:pt x="10816" y="3903"/>
                  </a:cubicBezTo>
                  <a:lnTo>
                    <a:pt x="10890" y="3853"/>
                  </a:lnTo>
                  <a:lnTo>
                    <a:pt x="10900" y="3846"/>
                  </a:lnTo>
                  <a:lnTo>
                    <a:pt x="10900" y="3846"/>
                  </a:lnTo>
                  <a:cubicBezTo>
                    <a:pt x="10884" y="3852"/>
                    <a:pt x="10880" y="3853"/>
                    <a:pt x="10879" y="3853"/>
                  </a:cubicBezTo>
                  <a:cubicBezTo>
                    <a:pt x="10878" y="3853"/>
                    <a:pt x="10885" y="3850"/>
                    <a:pt x="10884" y="3850"/>
                  </a:cubicBezTo>
                  <a:cubicBezTo>
                    <a:pt x="10884" y="3850"/>
                    <a:pt x="10884" y="3850"/>
                    <a:pt x="10883" y="3851"/>
                  </a:cubicBezTo>
                  <a:lnTo>
                    <a:pt x="10887" y="3848"/>
                  </a:lnTo>
                  <a:lnTo>
                    <a:pt x="10901" y="3838"/>
                  </a:lnTo>
                  <a:lnTo>
                    <a:pt x="10930" y="3816"/>
                  </a:lnTo>
                  <a:lnTo>
                    <a:pt x="11046" y="3727"/>
                  </a:lnTo>
                  <a:cubicBezTo>
                    <a:pt x="11355" y="3498"/>
                    <a:pt x="11655" y="3282"/>
                    <a:pt x="11945" y="3086"/>
                  </a:cubicBezTo>
                  <a:cubicBezTo>
                    <a:pt x="12234" y="2889"/>
                    <a:pt x="12513" y="2716"/>
                    <a:pt x="12777" y="2567"/>
                  </a:cubicBezTo>
                  <a:cubicBezTo>
                    <a:pt x="13042" y="2420"/>
                    <a:pt x="13289" y="2307"/>
                    <a:pt x="13511" y="2216"/>
                  </a:cubicBezTo>
                  <a:cubicBezTo>
                    <a:pt x="13732" y="2133"/>
                    <a:pt x="13908" y="2064"/>
                    <a:pt x="14050" y="2031"/>
                  </a:cubicBezTo>
                  <a:cubicBezTo>
                    <a:pt x="14187" y="1996"/>
                    <a:pt x="14264" y="1972"/>
                    <a:pt x="14264" y="1972"/>
                  </a:cubicBezTo>
                  <a:cubicBezTo>
                    <a:pt x="14264" y="1972"/>
                    <a:pt x="14250" y="1894"/>
                    <a:pt x="14219" y="1758"/>
                  </a:cubicBezTo>
                  <a:cubicBezTo>
                    <a:pt x="14206" y="1690"/>
                    <a:pt x="14177" y="1610"/>
                    <a:pt x="14136" y="1518"/>
                  </a:cubicBezTo>
                  <a:cubicBezTo>
                    <a:pt x="14097" y="1420"/>
                    <a:pt x="14045" y="1325"/>
                    <a:pt x="13980" y="1219"/>
                  </a:cubicBezTo>
                  <a:cubicBezTo>
                    <a:pt x="13850" y="1008"/>
                    <a:pt x="13655" y="780"/>
                    <a:pt x="13384" y="581"/>
                  </a:cubicBezTo>
                  <a:cubicBezTo>
                    <a:pt x="13116" y="377"/>
                    <a:pt x="12771" y="214"/>
                    <a:pt x="12365" y="117"/>
                  </a:cubicBezTo>
                  <a:cubicBezTo>
                    <a:pt x="12055" y="41"/>
                    <a:pt x="11711" y="0"/>
                    <a:pt x="1134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 rot="2392050">
              <a:off x="819455" y="9470759"/>
              <a:ext cx="573731" cy="193282"/>
            </a:xfrm>
            <a:custGeom>
              <a:avLst/>
              <a:gdLst/>
              <a:ahLst/>
              <a:cxnLst/>
              <a:rect l="l" t="t" r="r" b="b"/>
              <a:pathLst>
                <a:path w="14352" h="4835" extrusionOk="0">
                  <a:moveTo>
                    <a:pt x="12705" y="1"/>
                  </a:moveTo>
                  <a:cubicBezTo>
                    <a:pt x="12550" y="1"/>
                    <a:pt x="12386" y="10"/>
                    <a:pt x="12213" y="31"/>
                  </a:cubicBezTo>
                  <a:cubicBezTo>
                    <a:pt x="11858" y="78"/>
                    <a:pt x="11470" y="164"/>
                    <a:pt x="11062" y="294"/>
                  </a:cubicBezTo>
                  <a:cubicBezTo>
                    <a:pt x="10652" y="427"/>
                    <a:pt x="10226" y="595"/>
                    <a:pt x="9791" y="798"/>
                  </a:cubicBezTo>
                  <a:cubicBezTo>
                    <a:pt x="9356" y="999"/>
                    <a:pt x="8912" y="1222"/>
                    <a:pt x="8466" y="1443"/>
                  </a:cubicBezTo>
                  <a:cubicBezTo>
                    <a:pt x="8020" y="1663"/>
                    <a:pt x="7568" y="1885"/>
                    <a:pt x="7123" y="2067"/>
                  </a:cubicBezTo>
                  <a:lnTo>
                    <a:pt x="6782" y="2209"/>
                  </a:lnTo>
                  <a:lnTo>
                    <a:pt x="6448" y="2335"/>
                  </a:lnTo>
                  <a:cubicBezTo>
                    <a:pt x="6228" y="2418"/>
                    <a:pt x="6000" y="2494"/>
                    <a:pt x="5780" y="2566"/>
                  </a:cubicBezTo>
                  <a:cubicBezTo>
                    <a:pt x="5335" y="2710"/>
                    <a:pt x="4900" y="2820"/>
                    <a:pt x="4482" y="2916"/>
                  </a:cubicBezTo>
                  <a:cubicBezTo>
                    <a:pt x="4064" y="3004"/>
                    <a:pt x="3660" y="3086"/>
                    <a:pt x="3281" y="3141"/>
                  </a:cubicBezTo>
                  <a:cubicBezTo>
                    <a:pt x="2902" y="3200"/>
                    <a:pt x="2547" y="3239"/>
                    <a:pt x="2219" y="3270"/>
                  </a:cubicBezTo>
                  <a:cubicBezTo>
                    <a:pt x="1568" y="3325"/>
                    <a:pt x="1026" y="3362"/>
                    <a:pt x="648" y="3379"/>
                  </a:cubicBezTo>
                  <a:cubicBezTo>
                    <a:pt x="269" y="3392"/>
                    <a:pt x="56" y="3401"/>
                    <a:pt x="56" y="3401"/>
                  </a:cubicBezTo>
                  <a:lnTo>
                    <a:pt x="0" y="3617"/>
                  </a:lnTo>
                  <a:cubicBezTo>
                    <a:pt x="0" y="3617"/>
                    <a:pt x="43" y="3658"/>
                    <a:pt x="128" y="3721"/>
                  </a:cubicBezTo>
                  <a:cubicBezTo>
                    <a:pt x="214" y="3780"/>
                    <a:pt x="335" y="3885"/>
                    <a:pt x="503" y="3980"/>
                  </a:cubicBezTo>
                  <a:cubicBezTo>
                    <a:pt x="667" y="4082"/>
                    <a:pt x="874" y="4189"/>
                    <a:pt x="1113" y="4303"/>
                  </a:cubicBezTo>
                  <a:cubicBezTo>
                    <a:pt x="1355" y="4412"/>
                    <a:pt x="1635" y="4517"/>
                    <a:pt x="1952" y="4606"/>
                  </a:cubicBezTo>
                  <a:cubicBezTo>
                    <a:pt x="2112" y="4652"/>
                    <a:pt x="2281" y="4684"/>
                    <a:pt x="2457" y="4723"/>
                  </a:cubicBezTo>
                  <a:cubicBezTo>
                    <a:pt x="2635" y="4756"/>
                    <a:pt x="2821" y="4781"/>
                    <a:pt x="3017" y="4801"/>
                  </a:cubicBezTo>
                  <a:cubicBezTo>
                    <a:pt x="3235" y="4823"/>
                    <a:pt x="3466" y="4835"/>
                    <a:pt x="3706" y="4835"/>
                  </a:cubicBezTo>
                  <a:cubicBezTo>
                    <a:pt x="3893" y="4835"/>
                    <a:pt x="4087" y="4828"/>
                    <a:pt x="4286" y="4814"/>
                  </a:cubicBezTo>
                  <a:cubicBezTo>
                    <a:pt x="4514" y="4797"/>
                    <a:pt x="4748" y="4770"/>
                    <a:pt x="4988" y="4728"/>
                  </a:cubicBezTo>
                  <a:cubicBezTo>
                    <a:pt x="5107" y="4709"/>
                    <a:pt x="5226" y="4690"/>
                    <a:pt x="5349" y="4670"/>
                  </a:cubicBezTo>
                  <a:cubicBezTo>
                    <a:pt x="5470" y="4643"/>
                    <a:pt x="5596" y="4615"/>
                    <a:pt x="5720" y="4586"/>
                  </a:cubicBezTo>
                  <a:cubicBezTo>
                    <a:pt x="5844" y="4559"/>
                    <a:pt x="5971" y="4520"/>
                    <a:pt x="6097" y="4487"/>
                  </a:cubicBezTo>
                  <a:lnTo>
                    <a:pt x="6288" y="4435"/>
                  </a:lnTo>
                  <a:cubicBezTo>
                    <a:pt x="6351" y="4417"/>
                    <a:pt x="6423" y="4389"/>
                    <a:pt x="6489" y="4367"/>
                  </a:cubicBezTo>
                  <a:lnTo>
                    <a:pt x="6896" y="4222"/>
                  </a:lnTo>
                  <a:lnTo>
                    <a:pt x="7238" y="4089"/>
                  </a:lnTo>
                  <a:cubicBezTo>
                    <a:pt x="7266" y="4077"/>
                    <a:pt x="7295" y="4065"/>
                    <a:pt x="7324" y="4053"/>
                  </a:cubicBezTo>
                  <a:lnTo>
                    <a:pt x="7403" y="4018"/>
                  </a:lnTo>
                  <a:lnTo>
                    <a:pt x="7451" y="3995"/>
                  </a:lnTo>
                  <a:lnTo>
                    <a:pt x="7644" y="3905"/>
                  </a:lnTo>
                  <a:lnTo>
                    <a:pt x="8019" y="3723"/>
                  </a:lnTo>
                  <a:cubicBezTo>
                    <a:pt x="8265" y="3606"/>
                    <a:pt x="8502" y="3465"/>
                    <a:pt x="8730" y="3338"/>
                  </a:cubicBezTo>
                  <a:cubicBezTo>
                    <a:pt x="8843" y="3273"/>
                    <a:pt x="8956" y="3209"/>
                    <a:pt x="9067" y="3146"/>
                  </a:cubicBezTo>
                  <a:cubicBezTo>
                    <a:pt x="9175" y="3079"/>
                    <a:pt x="9282" y="3013"/>
                    <a:pt x="9389" y="2948"/>
                  </a:cubicBezTo>
                  <a:cubicBezTo>
                    <a:pt x="9599" y="2817"/>
                    <a:pt x="9802" y="2697"/>
                    <a:pt x="9995" y="2570"/>
                  </a:cubicBezTo>
                  <a:cubicBezTo>
                    <a:pt x="10188" y="2442"/>
                    <a:pt x="10381" y="2335"/>
                    <a:pt x="10552" y="2217"/>
                  </a:cubicBezTo>
                  <a:lnTo>
                    <a:pt x="10675" y="2135"/>
                  </a:lnTo>
                  <a:lnTo>
                    <a:pt x="10826" y="2047"/>
                  </a:lnTo>
                  <a:lnTo>
                    <a:pt x="10901" y="2003"/>
                  </a:lnTo>
                  <a:lnTo>
                    <a:pt x="10911" y="1997"/>
                  </a:lnTo>
                  <a:lnTo>
                    <a:pt x="10911" y="1997"/>
                  </a:lnTo>
                  <a:cubicBezTo>
                    <a:pt x="10899" y="2002"/>
                    <a:pt x="10895" y="2003"/>
                    <a:pt x="10895" y="2003"/>
                  </a:cubicBezTo>
                  <a:cubicBezTo>
                    <a:pt x="10895" y="2003"/>
                    <a:pt x="10901" y="2001"/>
                    <a:pt x="10900" y="2001"/>
                  </a:cubicBezTo>
                  <a:cubicBezTo>
                    <a:pt x="10900" y="2001"/>
                    <a:pt x="10900" y="2001"/>
                    <a:pt x="10899" y="2001"/>
                  </a:cubicBezTo>
                  <a:lnTo>
                    <a:pt x="10903" y="1998"/>
                  </a:lnTo>
                  <a:lnTo>
                    <a:pt x="10918" y="1989"/>
                  </a:lnTo>
                  <a:lnTo>
                    <a:pt x="10950" y="1971"/>
                  </a:lnTo>
                  <a:cubicBezTo>
                    <a:pt x="10991" y="1947"/>
                    <a:pt x="11033" y="1918"/>
                    <a:pt x="11074" y="1892"/>
                  </a:cubicBezTo>
                  <a:cubicBezTo>
                    <a:pt x="11240" y="1789"/>
                    <a:pt x="11401" y="1699"/>
                    <a:pt x="11559" y="1611"/>
                  </a:cubicBezTo>
                  <a:cubicBezTo>
                    <a:pt x="11718" y="1516"/>
                    <a:pt x="11870" y="1443"/>
                    <a:pt x="12020" y="1364"/>
                  </a:cubicBezTo>
                  <a:cubicBezTo>
                    <a:pt x="12320" y="1210"/>
                    <a:pt x="12602" y="1087"/>
                    <a:pt x="12860" y="990"/>
                  </a:cubicBezTo>
                  <a:cubicBezTo>
                    <a:pt x="13119" y="892"/>
                    <a:pt x="13353" y="827"/>
                    <a:pt x="13557" y="777"/>
                  </a:cubicBezTo>
                  <a:cubicBezTo>
                    <a:pt x="13761" y="738"/>
                    <a:pt x="13919" y="693"/>
                    <a:pt x="14042" y="690"/>
                  </a:cubicBezTo>
                  <a:cubicBezTo>
                    <a:pt x="14162" y="683"/>
                    <a:pt x="14231" y="672"/>
                    <a:pt x="14231" y="672"/>
                  </a:cubicBezTo>
                  <a:lnTo>
                    <a:pt x="14352" y="475"/>
                  </a:lnTo>
                  <a:cubicBezTo>
                    <a:pt x="14352" y="475"/>
                    <a:pt x="14309" y="447"/>
                    <a:pt x="14225" y="393"/>
                  </a:cubicBezTo>
                  <a:cubicBezTo>
                    <a:pt x="14143" y="340"/>
                    <a:pt x="14006" y="265"/>
                    <a:pt x="13830" y="197"/>
                  </a:cubicBezTo>
                  <a:cubicBezTo>
                    <a:pt x="13652" y="129"/>
                    <a:pt x="13427" y="64"/>
                    <a:pt x="13155" y="29"/>
                  </a:cubicBezTo>
                  <a:cubicBezTo>
                    <a:pt x="13016" y="11"/>
                    <a:pt x="12866" y="1"/>
                    <a:pt x="1270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 rot="2392050">
              <a:off x="901801" y="8669080"/>
              <a:ext cx="878746" cy="879385"/>
            </a:xfrm>
            <a:custGeom>
              <a:avLst/>
              <a:gdLst/>
              <a:ahLst/>
              <a:cxnLst/>
              <a:rect l="l" t="t" r="r" b="b"/>
              <a:pathLst>
                <a:path w="21982" h="21998" extrusionOk="0">
                  <a:moveTo>
                    <a:pt x="204" y="1"/>
                  </a:moveTo>
                  <a:cubicBezTo>
                    <a:pt x="98" y="1"/>
                    <a:pt x="1" y="183"/>
                    <a:pt x="92" y="263"/>
                  </a:cubicBezTo>
                  <a:cubicBezTo>
                    <a:pt x="593" y="701"/>
                    <a:pt x="1134" y="1076"/>
                    <a:pt x="1685" y="1435"/>
                  </a:cubicBezTo>
                  <a:cubicBezTo>
                    <a:pt x="2232" y="1803"/>
                    <a:pt x="2790" y="2152"/>
                    <a:pt x="3330" y="2522"/>
                  </a:cubicBezTo>
                  <a:cubicBezTo>
                    <a:pt x="3901" y="2915"/>
                    <a:pt x="4468" y="3312"/>
                    <a:pt x="5029" y="3717"/>
                  </a:cubicBezTo>
                  <a:cubicBezTo>
                    <a:pt x="5587" y="4129"/>
                    <a:pt x="6134" y="4556"/>
                    <a:pt x="6677" y="4987"/>
                  </a:cubicBezTo>
                  <a:cubicBezTo>
                    <a:pt x="7697" y="5799"/>
                    <a:pt x="8684" y="6648"/>
                    <a:pt x="9613" y="7574"/>
                  </a:cubicBezTo>
                  <a:cubicBezTo>
                    <a:pt x="10544" y="8496"/>
                    <a:pt x="11440" y="9443"/>
                    <a:pt x="12257" y="10489"/>
                  </a:cubicBezTo>
                  <a:cubicBezTo>
                    <a:pt x="13049" y="11494"/>
                    <a:pt x="13809" y="12517"/>
                    <a:pt x="14543" y="13563"/>
                  </a:cubicBezTo>
                  <a:cubicBezTo>
                    <a:pt x="15276" y="14612"/>
                    <a:pt x="15999" y="15657"/>
                    <a:pt x="16747" y="16667"/>
                  </a:cubicBezTo>
                  <a:cubicBezTo>
                    <a:pt x="17474" y="17670"/>
                    <a:pt x="18222" y="18718"/>
                    <a:pt x="19054" y="19645"/>
                  </a:cubicBezTo>
                  <a:cubicBezTo>
                    <a:pt x="19888" y="20572"/>
                    <a:pt x="20781" y="21423"/>
                    <a:pt x="21835" y="21992"/>
                  </a:cubicBezTo>
                  <a:cubicBezTo>
                    <a:pt x="21842" y="21996"/>
                    <a:pt x="21850" y="21997"/>
                    <a:pt x="21858" y="21997"/>
                  </a:cubicBezTo>
                  <a:cubicBezTo>
                    <a:pt x="21916" y="21997"/>
                    <a:pt x="21981" y="21906"/>
                    <a:pt x="21938" y="21857"/>
                  </a:cubicBezTo>
                  <a:cubicBezTo>
                    <a:pt x="21087" y="20903"/>
                    <a:pt x="20250" y="19967"/>
                    <a:pt x="19404" y="19018"/>
                  </a:cubicBezTo>
                  <a:cubicBezTo>
                    <a:pt x="18559" y="18074"/>
                    <a:pt x="17744" y="17086"/>
                    <a:pt x="16974" y="16014"/>
                  </a:cubicBezTo>
                  <a:cubicBezTo>
                    <a:pt x="16229" y="14996"/>
                    <a:pt x="15508" y="13941"/>
                    <a:pt x="14774" y="12887"/>
                  </a:cubicBezTo>
                  <a:cubicBezTo>
                    <a:pt x="14036" y="11839"/>
                    <a:pt x="13277" y="10811"/>
                    <a:pt x="12477" y="9808"/>
                  </a:cubicBezTo>
                  <a:cubicBezTo>
                    <a:pt x="11654" y="8761"/>
                    <a:pt x="10744" y="7822"/>
                    <a:pt x="9803" y="6903"/>
                  </a:cubicBezTo>
                  <a:cubicBezTo>
                    <a:pt x="8863" y="5981"/>
                    <a:pt x="7860" y="5143"/>
                    <a:pt x="6833" y="4333"/>
                  </a:cubicBezTo>
                  <a:cubicBezTo>
                    <a:pt x="6348" y="3950"/>
                    <a:pt x="5856" y="3576"/>
                    <a:pt x="5358" y="3212"/>
                  </a:cubicBezTo>
                  <a:cubicBezTo>
                    <a:pt x="4855" y="2856"/>
                    <a:pt x="4348" y="2506"/>
                    <a:pt x="3837" y="2161"/>
                  </a:cubicBezTo>
                  <a:cubicBezTo>
                    <a:pt x="3260" y="1772"/>
                    <a:pt x="2685" y="1363"/>
                    <a:pt x="2093" y="982"/>
                  </a:cubicBezTo>
                  <a:cubicBezTo>
                    <a:pt x="1499" y="606"/>
                    <a:pt x="883" y="271"/>
                    <a:pt x="239" y="8"/>
                  </a:cubicBezTo>
                  <a:cubicBezTo>
                    <a:pt x="227" y="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 rot="2392050">
              <a:off x="899315" y="8666308"/>
              <a:ext cx="883423" cy="883223"/>
            </a:xfrm>
            <a:custGeom>
              <a:avLst/>
              <a:gdLst/>
              <a:ahLst/>
              <a:cxnLst/>
              <a:rect l="l" t="t" r="r" b="b"/>
              <a:pathLst>
                <a:path w="22099" h="22094" extrusionOk="0">
                  <a:moveTo>
                    <a:pt x="294" y="0"/>
                  </a:moveTo>
                  <a:cubicBezTo>
                    <a:pt x="136" y="0"/>
                    <a:pt x="1" y="249"/>
                    <a:pt x="128" y="378"/>
                  </a:cubicBezTo>
                  <a:cubicBezTo>
                    <a:pt x="609" y="868"/>
                    <a:pt x="1159" y="1268"/>
                    <a:pt x="1724" y="1641"/>
                  </a:cubicBezTo>
                  <a:cubicBezTo>
                    <a:pt x="2286" y="2022"/>
                    <a:pt x="2866" y="2373"/>
                    <a:pt x="3414" y="2752"/>
                  </a:cubicBezTo>
                  <a:cubicBezTo>
                    <a:pt x="3970" y="3137"/>
                    <a:pt x="4520" y="3525"/>
                    <a:pt x="5064" y="3921"/>
                  </a:cubicBezTo>
                  <a:cubicBezTo>
                    <a:pt x="5606" y="4324"/>
                    <a:pt x="6139" y="4739"/>
                    <a:pt x="6666" y="5160"/>
                  </a:cubicBezTo>
                  <a:cubicBezTo>
                    <a:pt x="7684" y="5972"/>
                    <a:pt x="8672" y="6820"/>
                    <a:pt x="9600" y="7746"/>
                  </a:cubicBezTo>
                  <a:cubicBezTo>
                    <a:pt x="10529" y="8668"/>
                    <a:pt x="11426" y="9614"/>
                    <a:pt x="12243" y="10658"/>
                  </a:cubicBezTo>
                  <a:cubicBezTo>
                    <a:pt x="13036" y="11662"/>
                    <a:pt x="13794" y="12684"/>
                    <a:pt x="14529" y="13728"/>
                  </a:cubicBezTo>
                  <a:cubicBezTo>
                    <a:pt x="15263" y="14777"/>
                    <a:pt x="15986" y="15821"/>
                    <a:pt x="16735" y="16828"/>
                  </a:cubicBezTo>
                  <a:cubicBezTo>
                    <a:pt x="17452" y="17817"/>
                    <a:pt x="18197" y="18893"/>
                    <a:pt x="19039" y="19829"/>
                  </a:cubicBezTo>
                  <a:cubicBezTo>
                    <a:pt x="19882" y="20765"/>
                    <a:pt x="20795" y="21605"/>
                    <a:pt x="21889" y="22086"/>
                  </a:cubicBezTo>
                  <a:cubicBezTo>
                    <a:pt x="21899" y="22091"/>
                    <a:pt x="21911" y="22093"/>
                    <a:pt x="21922" y="22093"/>
                  </a:cubicBezTo>
                  <a:cubicBezTo>
                    <a:pt x="22007" y="22093"/>
                    <a:pt x="22099" y="21969"/>
                    <a:pt x="22039" y="21891"/>
                  </a:cubicBezTo>
                  <a:cubicBezTo>
                    <a:pt x="21272" y="20880"/>
                    <a:pt x="20359" y="19991"/>
                    <a:pt x="19521" y="19041"/>
                  </a:cubicBezTo>
                  <a:cubicBezTo>
                    <a:pt x="18677" y="18084"/>
                    <a:pt x="17900" y="17042"/>
                    <a:pt x="17137" y="15975"/>
                  </a:cubicBezTo>
                  <a:cubicBezTo>
                    <a:pt x="16392" y="14957"/>
                    <a:pt x="15672" y="13901"/>
                    <a:pt x="14938" y="12845"/>
                  </a:cubicBezTo>
                  <a:cubicBezTo>
                    <a:pt x="14201" y="11796"/>
                    <a:pt x="13441" y="10768"/>
                    <a:pt x="12641" y="9763"/>
                  </a:cubicBezTo>
                  <a:cubicBezTo>
                    <a:pt x="11819" y="8714"/>
                    <a:pt x="10908" y="7773"/>
                    <a:pt x="9966" y="6856"/>
                  </a:cubicBezTo>
                  <a:cubicBezTo>
                    <a:pt x="9026" y="5934"/>
                    <a:pt x="8023" y="5094"/>
                    <a:pt x="6994" y="4284"/>
                  </a:cubicBezTo>
                  <a:cubicBezTo>
                    <a:pt x="6504" y="3899"/>
                    <a:pt x="6008" y="3522"/>
                    <a:pt x="5506" y="3156"/>
                  </a:cubicBezTo>
                  <a:cubicBezTo>
                    <a:pt x="4999" y="2797"/>
                    <a:pt x="4486" y="2447"/>
                    <a:pt x="3970" y="2100"/>
                  </a:cubicBezTo>
                  <a:cubicBezTo>
                    <a:pt x="3395" y="1714"/>
                    <a:pt x="2821" y="1296"/>
                    <a:pt x="2226" y="917"/>
                  </a:cubicBezTo>
                  <a:cubicBezTo>
                    <a:pt x="1627" y="543"/>
                    <a:pt x="1003" y="220"/>
                    <a:pt x="341" y="8"/>
                  </a:cubicBezTo>
                  <a:cubicBezTo>
                    <a:pt x="325" y="2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 rot="2392050">
              <a:off x="902078" y="9511561"/>
              <a:ext cx="514807" cy="119327"/>
            </a:xfrm>
            <a:custGeom>
              <a:avLst/>
              <a:gdLst/>
              <a:ahLst/>
              <a:cxnLst/>
              <a:rect l="l" t="t" r="r" b="b"/>
              <a:pathLst>
                <a:path w="12878" h="2985" extrusionOk="0">
                  <a:moveTo>
                    <a:pt x="11741" y="0"/>
                  </a:moveTo>
                  <a:cubicBezTo>
                    <a:pt x="11127" y="0"/>
                    <a:pt x="10480" y="108"/>
                    <a:pt x="9823" y="278"/>
                  </a:cubicBezTo>
                  <a:cubicBezTo>
                    <a:pt x="8764" y="557"/>
                    <a:pt x="7694" y="982"/>
                    <a:pt x="6720" y="1340"/>
                  </a:cubicBezTo>
                  <a:cubicBezTo>
                    <a:pt x="4792" y="2041"/>
                    <a:pt x="2806" y="2790"/>
                    <a:pt x="985" y="2790"/>
                  </a:cubicBezTo>
                  <a:cubicBezTo>
                    <a:pt x="673" y="2790"/>
                    <a:pt x="366" y="2769"/>
                    <a:pt x="65" y="2721"/>
                  </a:cubicBezTo>
                  <a:cubicBezTo>
                    <a:pt x="63" y="2720"/>
                    <a:pt x="62" y="2720"/>
                    <a:pt x="60" y="2720"/>
                  </a:cubicBezTo>
                  <a:cubicBezTo>
                    <a:pt x="21" y="2720"/>
                    <a:pt x="0" y="2794"/>
                    <a:pt x="38" y="2804"/>
                  </a:cubicBezTo>
                  <a:cubicBezTo>
                    <a:pt x="507" y="2930"/>
                    <a:pt x="989" y="2985"/>
                    <a:pt x="1480" y="2985"/>
                  </a:cubicBezTo>
                  <a:cubicBezTo>
                    <a:pt x="2919" y="2985"/>
                    <a:pt x="4443" y="2513"/>
                    <a:pt x="6004" y="1962"/>
                  </a:cubicBezTo>
                  <a:cubicBezTo>
                    <a:pt x="7071" y="1580"/>
                    <a:pt x="8147" y="1170"/>
                    <a:pt x="9231" y="844"/>
                  </a:cubicBezTo>
                  <a:cubicBezTo>
                    <a:pt x="10446" y="478"/>
                    <a:pt x="11595" y="381"/>
                    <a:pt x="12796" y="247"/>
                  </a:cubicBezTo>
                  <a:cubicBezTo>
                    <a:pt x="12855" y="241"/>
                    <a:pt x="12877" y="144"/>
                    <a:pt x="12826" y="131"/>
                  </a:cubicBezTo>
                  <a:cubicBezTo>
                    <a:pt x="12480" y="41"/>
                    <a:pt x="12117" y="0"/>
                    <a:pt x="1174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 rot="2392050">
              <a:off x="901617" y="9508257"/>
              <a:ext cx="516886" cy="124924"/>
            </a:xfrm>
            <a:custGeom>
              <a:avLst/>
              <a:gdLst/>
              <a:ahLst/>
              <a:cxnLst/>
              <a:rect l="l" t="t" r="r" b="b"/>
              <a:pathLst>
                <a:path w="12930" h="3125" extrusionOk="0">
                  <a:moveTo>
                    <a:pt x="11649" y="1"/>
                  </a:moveTo>
                  <a:cubicBezTo>
                    <a:pt x="11082" y="1"/>
                    <a:pt x="10478" y="102"/>
                    <a:pt x="9864" y="263"/>
                  </a:cubicBezTo>
                  <a:cubicBezTo>
                    <a:pt x="8784" y="548"/>
                    <a:pt x="7688" y="997"/>
                    <a:pt x="6736" y="1349"/>
                  </a:cubicBezTo>
                  <a:cubicBezTo>
                    <a:pt x="4780" y="2062"/>
                    <a:pt x="2740" y="2842"/>
                    <a:pt x="887" y="2842"/>
                  </a:cubicBezTo>
                  <a:cubicBezTo>
                    <a:pt x="618" y="2842"/>
                    <a:pt x="354" y="2826"/>
                    <a:pt x="94" y="2791"/>
                  </a:cubicBezTo>
                  <a:cubicBezTo>
                    <a:pt x="92" y="2790"/>
                    <a:pt x="90" y="2790"/>
                    <a:pt x="88" y="2790"/>
                  </a:cubicBezTo>
                  <a:cubicBezTo>
                    <a:pt x="30" y="2790"/>
                    <a:pt x="0" y="2897"/>
                    <a:pt x="54" y="2912"/>
                  </a:cubicBezTo>
                  <a:cubicBezTo>
                    <a:pt x="560" y="3060"/>
                    <a:pt x="1079" y="3125"/>
                    <a:pt x="1608" y="3125"/>
                  </a:cubicBezTo>
                  <a:cubicBezTo>
                    <a:pt x="3014" y="3125"/>
                    <a:pt x="4499" y="2671"/>
                    <a:pt x="6034" y="2130"/>
                  </a:cubicBezTo>
                  <a:cubicBezTo>
                    <a:pt x="7102" y="1750"/>
                    <a:pt x="8177" y="1343"/>
                    <a:pt x="9261" y="1014"/>
                  </a:cubicBezTo>
                  <a:cubicBezTo>
                    <a:pt x="10468" y="648"/>
                    <a:pt x="11612" y="590"/>
                    <a:pt x="12815" y="363"/>
                  </a:cubicBezTo>
                  <a:cubicBezTo>
                    <a:pt x="12905" y="346"/>
                    <a:pt x="12930" y="219"/>
                    <a:pt x="12859" y="193"/>
                  </a:cubicBezTo>
                  <a:cubicBezTo>
                    <a:pt x="12486" y="59"/>
                    <a:pt x="12078" y="1"/>
                    <a:pt x="1164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 rot="2392050">
              <a:off x="1237551" y="9344189"/>
              <a:ext cx="440" cy="36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1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8"/>
                    <a:pt x="11" y="3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 rot="2392050">
              <a:off x="1237551" y="9344189"/>
              <a:ext cx="440" cy="36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1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8"/>
                    <a:pt x="11" y="3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 rot="2392050">
              <a:off x="371909" y="8997369"/>
              <a:ext cx="908168" cy="203276"/>
            </a:xfrm>
            <a:custGeom>
              <a:avLst/>
              <a:gdLst/>
              <a:ahLst/>
              <a:cxnLst/>
              <a:rect l="l" t="t" r="r" b="b"/>
              <a:pathLst>
                <a:path w="22718" h="5085" extrusionOk="0">
                  <a:moveTo>
                    <a:pt x="20590" y="1"/>
                  </a:moveTo>
                  <a:cubicBezTo>
                    <a:pt x="19478" y="1"/>
                    <a:pt x="18334" y="315"/>
                    <a:pt x="17182" y="780"/>
                  </a:cubicBezTo>
                  <a:cubicBezTo>
                    <a:pt x="15340" y="1526"/>
                    <a:pt x="13500" y="2605"/>
                    <a:pt x="11727" y="3323"/>
                  </a:cubicBezTo>
                  <a:cubicBezTo>
                    <a:pt x="9651" y="4176"/>
                    <a:pt x="7565" y="4538"/>
                    <a:pt x="5593" y="4680"/>
                  </a:cubicBezTo>
                  <a:cubicBezTo>
                    <a:pt x="5207" y="4706"/>
                    <a:pt x="4821" y="4720"/>
                    <a:pt x="4438" y="4720"/>
                  </a:cubicBezTo>
                  <a:cubicBezTo>
                    <a:pt x="3848" y="4720"/>
                    <a:pt x="3265" y="4686"/>
                    <a:pt x="2696" y="4609"/>
                  </a:cubicBezTo>
                  <a:cubicBezTo>
                    <a:pt x="1755" y="4485"/>
                    <a:pt x="866" y="4220"/>
                    <a:pt x="78" y="3736"/>
                  </a:cubicBezTo>
                  <a:cubicBezTo>
                    <a:pt x="74" y="3733"/>
                    <a:pt x="70" y="3732"/>
                    <a:pt x="67" y="3732"/>
                  </a:cubicBezTo>
                  <a:cubicBezTo>
                    <a:pt x="35" y="3732"/>
                    <a:pt x="0" y="3803"/>
                    <a:pt x="28" y="3825"/>
                  </a:cubicBezTo>
                  <a:cubicBezTo>
                    <a:pt x="1325" y="4839"/>
                    <a:pt x="3015" y="5085"/>
                    <a:pt x="4707" y="5085"/>
                  </a:cubicBezTo>
                  <a:cubicBezTo>
                    <a:pt x="4751" y="5085"/>
                    <a:pt x="4794" y="5085"/>
                    <a:pt x="4838" y="5084"/>
                  </a:cubicBezTo>
                  <a:cubicBezTo>
                    <a:pt x="5773" y="5075"/>
                    <a:pt x="6746" y="4972"/>
                    <a:pt x="7720" y="4821"/>
                  </a:cubicBezTo>
                  <a:cubicBezTo>
                    <a:pt x="8696" y="4666"/>
                    <a:pt x="9689" y="4431"/>
                    <a:pt x="10685" y="4113"/>
                  </a:cubicBezTo>
                  <a:cubicBezTo>
                    <a:pt x="11629" y="3808"/>
                    <a:pt x="12594" y="3361"/>
                    <a:pt x="13574" y="2881"/>
                  </a:cubicBezTo>
                  <a:cubicBezTo>
                    <a:pt x="14554" y="2399"/>
                    <a:pt x="15550" y="1879"/>
                    <a:pt x="16545" y="1440"/>
                  </a:cubicBezTo>
                  <a:cubicBezTo>
                    <a:pt x="17542" y="996"/>
                    <a:pt x="18529" y="652"/>
                    <a:pt x="19495" y="506"/>
                  </a:cubicBezTo>
                  <a:cubicBezTo>
                    <a:pt x="19820" y="456"/>
                    <a:pt x="20143" y="429"/>
                    <a:pt x="20462" y="429"/>
                  </a:cubicBezTo>
                  <a:cubicBezTo>
                    <a:pt x="21092" y="429"/>
                    <a:pt x="21709" y="534"/>
                    <a:pt x="22306" y="777"/>
                  </a:cubicBezTo>
                  <a:cubicBezTo>
                    <a:pt x="22325" y="785"/>
                    <a:pt x="22344" y="789"/>
                    <a:pt x="22363" y="789"/>
                  </a:cubicBezTo>
                  <a:cubicBezTo>
                    <a:pt x="22547" y="789"/>
                    <a:pt x="22718" y="446"/>
                    <a:pt x="22533" y="367"/>
                  </a:cubicBezTo>
                  <a:cubicBezTo>
                    <a:pt x="21900" y="112"/>
                    <a:pt x="21251" y="1"/>
                    <a:pt x="2059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 rot="2392050">
              <a:off x="370520" y="8994894"/>
              <a:ext cx="914684" cy="210672"/>
            </a:xfrm>
            <a:custGeom>
              <a:avLst/>
              <a:gdLst/>
              <a:ahLst/>
              <a:cxnLst/>
              <a:rect l="l" t="t" r="r" b="b"/>
              <a:pathLst>
                <a:path w="22881" h="5270" extrusionOk="0">
                  <a:moveTo>
                    <a:pt x="20641" y="1"/>
                  </a:moveTo>
                  <a:cubicBezTo>
                    <a:pt x="19526" y="1"/>
                    <a:pt x="18381" y="313"/>
                    <a:pt x="17226" y="777"/>
                  </a:cubicBezTo>
                  <a:cubicBezTo>
                    <a:pt x="15375" y="1524"/>
                    <a:pt x="13526" y="2605"/>
                    <a:pt x="11739" y="3331"/>
                  </a:cubicBezTo>
                  <a:cubicBezTo>
                    <a:pt x="9677" y="4181"/>
                    <a:pt x="7601" y="4546"/>
                    <a:pt x="5641" y="4691"/>
                  </a:cubicBezTo>
                  <a:cubicBezTo>
                    <a:pt x="5232" y="4720"/>
                    <a:pt x="4822" y="4736"/>
                    <a:pt x="4415" y="4736"/>
                  </a:cubicBezTo>
                  <a:cubicBezTo>
                    <a:pt x="3851" y="4736"/>
                    <a:pt x="3292" y="4706"/>
                    <a:pt x="2745" y="4638"/>
                  </a:cubicBezTo>
                  <a:cubicBezTo>
                    <a:pt x="1803" y="4525"/>
                    <a:pt x="910" y="4275"/>
                    <a:pt x="113" y="3813"/>
                  </a:cubicBezTo>
                  <a:cubicBezTo>
                    <a:pt x="108" y="3810"/>
                    <a:pt x="102" y="3808"/>
                    <a:pt x="97" y="3808"/>
                  </a:cubicBezTo>
                  <a:cubicBezTo>
                    <a:pt x="50" y="3808"/>
                    <a:pt x="0" y="3909"/>
                    <a:pt x="42" y="3943"/>
                  </a:cubicBezTo>
                  <a:cubicBezTo>
                    <a:pt x="1333" y="5007"/>
                    <a:pt x="3047" y="5270"/>
                    <a:pt x="4760" y="5270"/>
                  </a:cubicBezTo>
                  <a:cubicBezTo>
                    <a:pt x="4788" y="5270"/>
                    <a:pt x="4815" y="5270"/>
                    <a:pt x="4843" y="5270"/>
                  </a:cubicBezTo>
                  <a:cubicBezTo>
                    <a:pt x="5779" y="5262"/>
                    <a:pt x="6755" y="5160"/>
                    <a:pt x="7732" y="5012"/>
                  </a:cubicBezTo>
                  <a:cubicBezTo>
                    <a:pt x="8709" y="4859"/>
                    <a:pt x="9705" y="4625"/>
                    <a:pt x="10705" y="4308"/>
                  </a:cubicBezTo>
                  <a:cubicBezTo>
                    <a:pt x="11643" y="4008"/>
                    <a:pt x="12603" y="3563"/>
                    <a:pt x="13579" y="3085"/>
                  </a:cubicBezTo>
                  <a:cubicBezTo>
                    <a:pt x="14557" y="2603"/>
                    <a:pt x="15549" y="2084"/>
                    <a:pt x="16542" y="1643"/>
                  </a:cubicBezTo>
                  <a:cubicBezTo>
                    <a:pt x="17536" y="1199"/>
                    <a:pt x="18520" y="853"/>
                    <a:pt x="19483" y="706"/>
                  </a:cubicBezTo>
                  <a:cubicBezTo>
                    <a:pt x="19812" y="655"/>
                    <a:pt x="20137" y="627"/>
                    <a:pt x="20460" y="627"/>
                  </a:cubicBezTo>
                  <a:cubicBezTo>
                    <a:pt x="21082" y="627"/>
                    <a:pt x="21692" y="731"/>
                    <a:pt x="22280" y="970"/>
                  </a:cubicBezTo>
                  <a:cubicBezTo>
                    <a:pt x="22308" y="982"/>
                    <a:pt x="22336" y="987"/>
                    <a:pt x="22364" y="987"/>
                  </a:cubicBezTo>
                  <a:cubicBezTo>
                    <a:pt x="22632" y="987"/>
                    <a:pt x="22880" y="487"/>
                    <a:pt x="22610" y="373"/>
                  </a:cubicBezTo>
                  <a:cubicBezTo>
                    <a:pt x="21968" y="113"/>
                    <a:pt x="21310" y="1"/>
                    <a:pt x="20641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 rot="2392050">
              <a:off x="776872" y="8122914"/>
              <a:ext cx="610269" cy="766734"/>
            </a:xfrm>
            <a:custGeom>
              <a:avLst/>
              <a:gdLst/>
              <a:ahLst/>
              <a:cxnLst/>
              <a:rect l="l" t="t" r="r" b="b"/>
              <a:pathLst>
                <a:path w="15266" h="19180" extrusionOk="0">
                  <a:moveTo>
                    <a:pt x="90" y="0"/>
                  </a:moveTo>
                  <a:cubicBezTo>
                    <a:pt x="40" y="0"/>
                    <a:pt x="0" y="79"/>
                    <a:pt x="42" y="125"/>
                  </a:cubicBezTo>
                  <a:cubicBezTo>
                    <a:pt x="1531" y="1724"/>
                    <a:pt x="3139" y="3137"/>
                    <a:pt x="4489" y="4859"/>
                  </a:cubicBezTo>
                  <a:cubicBezTo>
                    <a:pt x="5155" y="5714"/>
                    <a:pt x="5757" y="6628"/>
                    <a:pt x="6324" y="7559"/>
                  </a:cubicBezTo>
                  <a:cubicBezTo>
                    <a:pt x="6888" y="8497"/>
                    <a:pt x="7418" y="9450"/>
                    <a:pt x="7908" y="10457"/>
                  </a:cubicBezTo>
                  <a:cubicBezTo>
                    <a:pt x="8808" y="12287"/>
                    <a:pt x="9811" y="14088"/>
                    <a:pt x="10988" y="15652"/>
                  </a:cubicBezTo>
                  <a:cubicBezTo>
                    <a:pt x="11579" y="16428"/>
                    <a:pt x="12225" y="17123"/>
                    <a:pt x="12930" y="17723"/>
                  </a:cubicBezTo>
                  <a:cubicBezTo>
                    <a:pt x="13633" y="18329"/>
                    <a:pt x="14403" y="18826"/>
                    <a:pt x="15260" y="19179"/>
                  </a:cubicBezTo>
                  <a:cubicBezTo>
                    <a:pt x="15260" y="19180"/>
                    <a:pt x="15261" y="19180"/>
                    <a:pt x="15261" y="19180"/>
                  </a:cubicBezTo>
                  <a:cubicBezTo>
                    <a:pt x="15264" y="19180"/>
                    <a:pt x="15266" y="19175"/>
                    <a:pt x="15263" y="19173"/>
                  </a:cubicBezTo>
                  <a:cubicBezTo>
                    <a:pt x="14430" y="18581"/>
                    <a:pt x="13635" y="17938"/>
                    <a:pt x="12897" y="17214"/>
                  </a:cubicBezTo>
                  <a:cubicBezTo>
                    <a:pt x="12150" y="16505"/>
                    <a:pt x="11458" y="15716"/>
                    <a:pt x="10835" y="14813"/>
                  </a:cubicBezTo>
                  <a:cubicBezTo>
                    <a:pt x="10552" y="14402"/>
                    <a:pt x="10286" y="13969"/>
                    <a:pt x="10030" y="13531"/>
                  </a:cubicBezTo>
                  <a:cubicBezTo>
                    <a:pt x="9772" y="13095"/>
                    <a:pt x="9526" y="12647"/>
                    <a:pt x="9288" y="12189"/>
                  </a:cubicBezTo>
                  <a:cubicBezTo>
                    <a:pt x="8811" y="11274"/>
                    <a:pt x="8361" y="10323"/>
                    <a:pt x="7900" y="9373"/>
                  </a:cubicBezTo>
                  <a:cubicBezTo>
                    <a:pt x="6990" y="7536"/>
                    <a:pt x="5916" y="5808"/>
                    <a:pt x="4657" y="4266"/>
                  </a:cubicBezTo>
                  <a:cubicBezTo>
                    <a:pt x="3327" y="2667"/>
                    <a:pt x="1862" y="1055"/>
                    <a:pt x="118" y="9"/>
                  </a:cubicBezTo>
                  <a:cubicBezTo>
                    <a:pt x="109" y="3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 rot="2392050">
              <a:off x="776057" y="8121222"/>
              <a:ext cx="611788" cy="768253"/>
            </a:xfrm>
            <a:custGeom>
              <a:avLst/>
              <a:gdLst/>
              <a:ahLst/>
              <a:cxnLst/>
              <a:rect l="l" t="t" r="r" b="b"/>
              <a:pathLst>
                <a:path w="15304" h="19218" extrusionOk="0">
                  <a:moveTo>
                    <a:pt x="127" y="1"/>
                  </a:moveTo>
                  <a:cubicBezTo>
                    <a:pt x="65" y="1"/>
                    <a:pt x="1" y="116"/>
                    <a:pt x="46" y="172"/>
                  </a:cubicBezTo>
                  <a:cubicBezTo>
                    <a:pt x="1417" y="1841"/>
                    <a:pt x="3040" y="3188"/>
                    <a:pt x="4361" y="4874"/>
                  </a:cubicBezTo>
                  <a:cubicBezTo>
                    <a:pt x="5030" y="5722"/>
                    <a:pt x="5634" y="6637"/>
                    <a:pt x="6206" y="7562"/>
                  </a:cubicBezTo>
                  <a:cubicBezTo>
                    <a:pt x="6774" y="8496"/>
                    <a:pt x="7311" y="9440"/>
                    <a:pt x="7802" y="10444"/>
                  </a:cubicBezTo>
                  <a:cubicBezTo>
                    <a:pt x="8704" y="12273"/>
                    <a:pt x="9722" y="14127"/>
                    <a:pt x="10919" y="15725"/>
                  </a:cubicBezTo>
                  <a:cubicBezTo>
                    <a:pt x="11521" y="16519"/>
                    <a:pt x="12181" y="17226"/>
                    <a:pt x="12903" y="17822"/>
                  </a:cubicBezTo>
                  <a:cubicBezTo>
                    <a:pt x="13623" y="18426"/>
                    <a:pt x="14413" y="18906"/>
                    <a:pt x="15294" y="19217"/>
                  </a:cubicBezTo>
                  <a:cubicBezTo>
                    <a:pt x="15294" y="19217"/>
                    <a:pt x="15294" y="19217"/>
                    <a:pt x="15295" y="19217"/>
                  </a:cubicBezTo>
                  <a:cubicBezTo>
                    <a:pt x="15299" y="19217"/>
                    <a:pt x="15303" y="19211"/>
                    <a:pt x="15300" y="19208"/>
                  </a:cubicBezTo>
                  <a:cubicBezTo>
                    <a:pt x="14530" y="18599"/>
                    <a:pt x="13776" y="17970"/>
                    <a:pt x="13067" y="17277"/>
                  </a:cubicBezTo>
                  <a:cubicBezTo>
                    <a:pt x="12351" y="16594"/>
                    <a:pt x="11676" y="15854"/>
                    <a:pt x="11072" y="14998"/>
                  </a:cubicBezTo>
                  <a:cubicBezTo>
                    <a:pt x="10772" y="14573"/>
                    <a:pt x="10493" y="14129"/>
                    <a:pt x="10226" y="13669"/>
                  </a:cubicBezTo>
                  <a:cubicBezTo>
                    <a:pt x="9959" y="13214"/>
                    <a:pt x="9703" y="12750"/>
                    <a:pt x="9455" y="12271"/>
                  </a:cubicBezTo>
                  <a:cubicBezTo>
                    <a:pt x="8961" y="11318"/>
                    <a:pt x="8497" y="10324"/>
                    <a:pt x="8017" y="9332"/>
                  </a:cubicBezTo>
                  <a:cubicBezTo>
                    <a:pt x="7554" y="8379"/>
                    <a:pt x="7040" y="7479"/>
                    <a:pt x="6486" y="6601"/>
                  </a:cubicBezTo>
                  <a:cubicBezTo>
                    <a:pt x="5929" y="5731"/>
                    <a:pt x="5333" y="4878"/>
                    <a:pt x="4676" y="4105"/>
                  </a:cubicBezTo>
                  <a:cubicBezTo>
                    <a:pt x="3366" y="2552"/>
                    <a:pt x="1920" y="913"/>
                    <a:pt x="151" y="7"/>
                  </a:cubicBezTo>
                  <a:cubicBezTo>
                    <a:pt x="143" y="3"/>
                    <a:pt x="135" y="1"/>
                    <a:pt x="127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 rot="2392050">
              <a:off x="228547" y="8594115"/>
              <a:ext cx="873429" cy="132400"/>
            </a:xfrm>
            <a:custGeom>
              <a:avLst/>
              <a:gdLst/>
              <a:ahLst/>
              <a:cxnLst/>
              <a:rect l="l" t="t" r="r" b="b"/>
              <a:pathLst>
                <a:path w="21849" h="3312" extrusionOk="0">
                  <a:moveTo>
                    <a:pt x="19382" y="0"/>
                  </a:moveTo>
                  <a:cubicBezTo>
                    <a:pt x="19337" y="0"/>
                    <a:pt x="19293" y="0"/>
                    <a:pt x="19248" y="1"/>
                  </a:cubicBezTo>
                  <a:cubicBezTo>
                    <a:pt x="18360" y="13"/>
                    <a:pt x="17464" y="97"/>
                    <a:pt x="16578" y="216"/>
                  </a:cubicBezTo>
                  <a:cubicBezTo>
                    <a:pt x="14613" y="483"/>
                    <a:pt x="12675" y="868"/>
                    <a:pt x="10737" y="1265"/>
                  </a:cubicBezTo>
                  <a:cubicBezTo>
                    <a:pt x="9826" y="1445"/>
                    <a:pt x="8908" y="1679"/>
                    <a:pt x="7996" y="1913"/>
                  </a:cubicBezTo>
                  <a:cubicBezTo>
                    <a:pt x="7079" y="2153"/>
                    <a:pt x="6164" y="2405"/>
                    <a:pt x="5264" y="2596"/>
                  </a:cubicBezTo>
                  <a:cubicBezTo>
                    <a:pt x="4206" y="2815"/>
                    <a:pt x="3162" y="2975"/>
                    <a:pt x="2146" y="2975"/>
                  </a:cubicBezTo>
                  <a:cubicBezTo>
                    <a:pt x="1437" y="2975"/>
                    <a:pt x="742" y="2897"/>
                    <a:pt x="66" y="2706"/>
                  </a:cubicBezTo>
                  <a:cubicBezTo>
                    <a:pt x="63" y="2706"/>
                    <a:pt x="61" y="2705"/>
                    <a:pt x="58" y="2705"/>
                  </a:cubicBezTo>
                  <a:cubicBezTo>
                    <a:pt x="23" y="2705"/>
                    <a:pt x="1" y="2774"/>
                    <a:pt x="35" y="2790"/>
                  </a:cubicBezTo>
                  <a:cubicBezTo>
                    <a:pt x="836" y="3170"/>
                    <a:pt x="1709" y="3311"/>
                    <a:pt x="2622" y="3311"/>
                  </a:cubicBezTo>
                  <a:cubicBezTo>
                    <a:pt x="3332" y="3311"/>
                    <a:pt x="4066" y="3226"/>
                    <a:pt x="4810" y="3100"/>
                  </a:cubicBezTo>
                  <a:cubicBezTo>
                    <a:pt x="5662" y="2950"/>
                    <a:pt x="6534" y="2732"/>
                    <a:pt x="7400" y="2505"/>
                  </a:cubicBezTo>
                  <a:cubicBezTo>
                    <a:pt x="8261" y="2285"/>
                    <a:pt x="9116" y="2064"/>
                    <a:pt x="9942" y="1884"/>
                  </a:cubicBezTo>
                  <a:cubicBezTo>
                    <a:pt x="10879" y="1684"/>
                    <a:pt x="11829" y="1476"/>
                    <a:pt x="12772" y="1294"/>
                  </a:cubicBezTo>
                  <a:cubicBezTo>
                    <a:pt x="13720" y="1109"/>
                    <a:pt x="14669" y="923"/>
                    <a:pt x="15625" y="736"/>
                  </a:cubicBezTo>
                  <a:cubicBezTo>
                    <a:pt x="16677" y="519"/>
                    <a:pt x="17705" y="409"/>
                    <a:pt x="18729" y="357"/>
                  </a:cubicBezTo>
                  <a:cubicBezTo>
                    <a:pt x="19267" y="330"/>
                    <a:pt x="19807" y="316"/>
                    <a:pt x="20346" y="316"/>
                  </a:cubicBezTo>
                  <a:cubicBezTo>
                    <a:pt x="20832" y="316"/>
                    <a:pt x="21318" y="328"/>
                    <a:pt x="21803" y="352"/>
                  </a:cubicBezTo>
                  <a:cubicBezTo>
                    <a:pt x="21803" y="352"/>
                    <a:pt x="21804" y="352"/>
                    <a:pt x="21804" y="352"/>
                  </a:cubicBezTo>
                  <a:cubicBezTo>
                    <a:pt x="21828" y="352"/>
                    <a:pt x="21848" y="304"/>
                    <a:pt x="21823" y="297"/>
                  </a:cubicBezTo>
                  <a:cubicBezTo>
                    <a:pt x="21051" y="69"/>
                    <a:pt x="20221" y="0"/>
                    <a:pt x="1938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 rot="2392050">
              <a:off x="227662" y="8591043"/>
              <a:ext cx="874948" cy="138596"/>
            </a:xfrm>
            <a:custGeom>
              <a:avLst/>
              <a:gdLst/>
              <a:ahLst/>
              <a:cxnLst/>
              <a:rect l="l" t="t" r="r" b="b"/>
              <a:pathLst>
                <a:path w="21887" h="3467" extrusionOk="0">
                  <a:moveTo>
                    <a:pt x="19336" y="1"/>
                  </a:moveTo>
                  <a:cubicBezTo>
                    <a:pt x="19319" y="1"/>
                    <a:pt x="19301" y="1"/>
                    <a:pt x="19284" y="1"/>
                  </a:cubicBezTo>
                  <a:cubicBezTo>
                    <a:pt x="18389" y="10"/>
                    <a:pt x="17484" y="98"/>
                    <a:pt x="16600" y="212"/>
                  </a:cubicBezTo>
                  <a:cubicBezTo>
                    <a:pt x="14636" y="464"/>
                    <a:pt x="12698" y="834"/>
                    <a:pt x="10758" y="1235"/>
                  </a:cubicBezTo>
                  <a:cubicBezTo>
                    <a:pt x="9844" y="1418"/>
                    <a:pt x="8928" y="1651"/>
                    <a:pt x="8018" y="1883"/>
                  </a:cubicBezTo>
                  <a:cubicBezTo>
                    <a:pt x="7106" y="2124"/>
                    <a:pt x="6195" y="2374"/>
                    <a:pt x="5300" y="2566"/>
                  </a:cubicBezTo>
                  <a:cubicBezTo>
                    <a:pt x="4184" y="2802"/>
                    <a:pt x="3082" y="2977"/>
                    <a:pt x="2005" y="2977"/>
                  </a:cubicBezTo>
                  <a:cubicBezTo>
                    <a:pt x="1358" y="2977"/>
                    <a:pt x="720" y="2914"/>
                    <a:pt x="94" y="2762"/>
                  </a:cubicBezTo>
                  <a:cubicBezTo>
                    <a:pt x="91" y="2761"/>
                    <a:pt x="87" y="2761"/>
                    <a:pt x="84" y="2761"/>
                  </a:cubicBezTo>
                  <a:cubicBezTo>
                    <a:pt x="32" y="2761"/>
                    <a:pt x="0" y="2859"/>
                    <a:pt x="49" y="2883"/>
                  </a:cubicBezTo>
                  <a:cubicBezTo>
                    <a:pt x="866" y="3310"/>
                    <a:pt x="1772" y="3466"/>
                    <a:pt x="2727" y="3466"/>
                  </a:cubicBezTo>
                  <a:cubicBezTo>
                    <a:pt x="3403" y="3466"/>
                    <a:pt x="4103" y="3388"/>
                    <a:pt x="4813" y="3271"/>
                  </a:cubicBezTo>
                  <a:cubicBezTo>
                    <a:pt x="5672" y="3125"/>
                    <a:pt x="6549" y="2908"/>
                    <a:pt x="7420" y="2680"/>
                  </a:cubicBezTo>
                  <a:cubicBezTo>
                    <a:pt x="8286" y="2462"/>
                    <a:pt x="9141" y="2241"/>
                    <a:pt x="9962" y="2063"/>
                  </a:cubicBezTo>
                  <a:cubicBezTo>
                    <a:pt x="10900" y="1866"/>
                    <a:pt x="11849" y="1657"/>
                    <a:pt x="12791" y="1477"/>
                  </a:cubicBezTo>
                  <a:cubicBezTo>
                    <a:pt x="13735" y="1293"/>
                    <a:pt x="14685" y="1104"/>
                    <a:pt x="15644" y="900"/>
                  </a:cubicBezTo>
                  <a:cubicBezTo>
                    <a:pt x="16696" y="670"/>
                    <a:pt x="17719" y="569"/>
                    <a:pt x="18741" y="513"/>
                  </a:cubicBezTo>
                  <a:cubicBezTo>
                    <a:pt x="19763" y="460"/>
                    <a:pt x="20788" y="441"/>
                    <a:pt x="21821" y="439"/>
                  </a:cubicBezTo>
                  <a:cubicBezTo>
                    <a:pt x="21856" y="439"/>
                    <a:pt x="21886" y="372"/>
                    <a:pt x="21850" y="359"/>
                  </a:cubicBezTo>
                  <a:cubicBezTo>
                    <a:pt x="21070" y="80"/>
                    <a:pt x="20209" y="1"/>
                    <a:pt x="1933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 rot="2392050">
              <a:off x="144832" y="8113841"/>
              <a:ext cx="634134" cy="168418"/>
            </a:xfrm>
            <a:custGeom>
              <a:avLst/>
              <a:gdLst/>
              <a:ahLst/>
              <a:cxnLst/>
              <a:rect l="l" t="t" r="r" b="b"/>
              <a:pathLst>
                <a:path w="15863" h="4213" extrusionOk="0">
                  <a:moveTo>
                    <a:pt x="14087" y="0"/>
                  </a:moveTo>
                  <a:cubicBezTo>
                    <a:pt x="14006" y="0"/>
                    <a:pt x="13926" y="1"/>
                    <a:pt x="13845" y="3"/>
                  </a:cubicBezTo>
                  <a:cubicBezTo>
                    <a:pt x="13147" y="19"/>
                    <a:pt x="12438" y="106"/>
                    <a:pt x="11778" y="191"/>
                  </a:cubicBezTo>
                  <a:cubicBezTo>
                    <a:pt x="10400" y="360"/>
                    <a:pt x="8993" y="762"/>
                    <a:pt x="7632" y="1277"/>
                  </a:cubicBezTo>
                  <a:cubicBezTo>
                    <a:pt x="6991" y="1524"/>
                    <a:pt x="6355" y="1828"/>
                    <a:pt x="5721" y="2151"/>
                  </a:cubicBezTo>
                  <a:cubicBezTo>
                    <a:pt x="5086" y="2476"/>
                    <a:pt x="4455" y="2811"/>
                    <a:pt x="3827" y="3101"/>
                  </a:cubicBezTo>
                  <a:cubicBezTo>
                    <a:pt x="2792" y="3582"/>
                    <a:pt x="1773" y="3924"/>
                    <a:pt x="746" y="3924"/>
                  </a:cubicBezTo>
                  <a:cubicBezTo>
                    <a:pt x="526" y="3924"/>
                    <a:pt x="305" y="3909"/>
                    <a:pt x="84" y="3875"/>
                  </a:cubicBezTo>
                  <a:cubicBezTo>
                    <a:pt x="82" y="3875"/>
                    <a:pt x="80" y="3875"/>
                    <a:pt x="78" y="3875"/>
                  </a:cubicBezTo>
                  <a:cubicBezTo>
                    <a:pt x="28" y="3875"/>
                    <a:pt x="0" y="3969"/>
                    <a:pt x="49" y="3988"/>
                  </a:cubicBezTo>
                  <a:cubicBezTo>
                    <a:pt x="445" y="4144"/>
                    <a:pt x="850" y="4212"/>
                    <a:pt x="1263" y="4212"/>
                  </a:cubicBezTo>
                  <a:cubicBezTo>
                    <a:pt x="1961" y="4212"/>
                    <a:pt x="2680" y="4016"/>
                    <a:pt x="3411" y="3717"/>
                  </a:cubicBezTo>
                  <a:cubicBezTo>
                    <a:pt x="4571" y="3247"/>
                    <a:pt x="5759" y="2523"/>
                    <a:pt x="6887" y="2016"/>
                  </a:cubicBezTo>
                  <a:cubicBezTo>
                    <a:pt x="8301" y="1377"/>
                    <a:pt x="9773" y="930"/>
                    <a:pt x="11222" y="671"/>
                  </a:cubicBezTo>
                  <a:cubicBezTo>
                    <a:pt x="11994" y="534"/>
                    <a:pt x="12757" y="494"/>
                    <a:pt x="13519" y="463"/>
                  </a:cubicBezTo>
                  <a:cubicBezTo>
                    <a:pt x="14281" y="430"/>
                    <a:pt x="15045" y="404"/>
                    <a:pt x="15817" y="315"/>
                  </a:cubicBezTo>
                  <a:cubicBezTo>
                    <a:pt x="15844" y="312"/>
                    <a:pt x="15863" y="262"/>
                    <a:pt x="15834" y="252"/>
                  </a:cubicBezTo>
                  <a:cubicBezTo>
                    <a:pt x="15300" y="65"/>
                    <a:pt x="14701" y="0"/>
                    <a:pt x="14087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 rot="2392050">
              <a:off x="143904" y="8109943"/>
              <a:ext cx="635694" cy="175134"/>
            </a:xfrm>
            <a:custGeom>
              <a:avLst/>
              <a:gdLst/>
              <a:ahLst/>
              <a:cxnLst/>
              <a:rect l="l" t="t" r="r" b="b"/>
              <a:pathLst>
                <a:path w="15902" h="4381" extrusionOk="0">
                  <a:moveTo>
                    <a:pt x="14084" y="1"/>
                  </a:moveTo>
                  <a:cubicBezTo>
                    <a:pt x="14023" y="1"/>
                    <a:pt x="13962" y="1"/>
                    <a:pt x="13900" y="3"/>
                  </a:cubicBezTo>
                  <a:cubicBezTo>
                    <a:pt x="13191" y="16"/>
                    <a:pt x="12465" y="113"/>
                    <a:pt x="11823" y="192"/>
                  </a:cubicBezTo>
                  <a:cubicBezTo>
                    <a:pt x="10439" y="353"/>
                    <a:pt x="9024" y="759"/>
                    <a:pt x="7657" y="1274"/>
                  </a:cubicBezTo>
                  <a:cubicBezTo>
                    <a:pt x="7014" y="1520"/>
                    <a:pt x="6380" y="1820"/>
                    <a:pt x="5749" y="2140"/>
                  </a:cubicBezTo>
                  <a:cubicBezTo>
                    <a:pt x="5116" y="2463"/>
                    <a:pt x="4489" y="2795"/>
                    <a:pt x="3865" y="3085"/>
                  </a:cubicBezTo>
                  <a:cubicBezTo>
                    <a:pt x="2774" y="3597"/>
                    <a:pt x="1699" y="3965"/>
                    <a:pt x="602" y="3965"/>
                  </a:cubicBezTo>
                  <a:cubicBezTo>
                    <a:pt x="443" y="3965"/>
                    <a:pt x="284" y="3957"/>
                    <a:pt x="124" y="3941"/>
                  </a:cubicBezTo>
                  <a:cubicBezTo>
                    <a:pt x="122" y="3941"/>
                    <a:pt x="119" y="3941"/>
                    <a:pt x="117" y="3941"/>
                  </a:cubicBezTo>
                  <a:cubicBezTo>
                    <a:pt x="42" y="3941"/>
                    <a:pt x="1" y="4074"/>
                    <a:pt x="71" y="4106"/>
                  </a:cubicBezTo>
                  <a:cubicBezTo>
                    <a:pt x="494" y="4298"/>
                    <a:pt x="929" y="4380"/>
                    <a:pt x="1375" y="4380"/>
                  </a:cubicBezTo>
                  <a:cubicBezTo>
                    <a:pt x="2057" y="4380"/>
                    <a:pt x="2762" y="4187"/>
                    <a:pt x="3482" y="3893"/>
                  </a:cubicBezTo>
                  <a:cubicBezTo>
                    <a:pt x="4669" y="3408"/>
                    <a:pt x="5887" y="2661"/>
                    <a:pt x="7028" y="2157"/>
                  </a:cubicBezTo>
                  <a:cubicBezTo>
                    <a:pt x="7756" y="1832"/>
                    <a:pt x="8495" y="1562"/>
                    <a:pt x="9239" y="1340"/>
                  </a:cubicBezTo>
                  <a:cubicBezTo>
                    <a:pt x="9984" y="1114"/>
                    <a:pt x="10732" y="938"/>
                    <a:pt x="11475" y="814"/>
                  </a:cubicBezTo>
                  <a:cubicBezTo>
                    <a:pt x="12247" y="681"/>
                    <a:pt x="13019" y="585"/>
                    <a:pt x="13790" y="536"/>
                  </a:cubicBezTo>
                  <a:cubicBezTo>
                    <a:pt x="14476" y="491"/>
                    <a:pt x="15160" y="570"/>
                    <a:pt x="15855" y="421"/>
                  </a:cubicBezTo>
                  <a:cubicBezTo>
                    <a:pt x="15895" y="412"/>
                    <a:pt x="15901" y="344"/>
                    <a:pt x="15872" y="329"/>
                  </a:cubicBezTo>
                  <a:cubicBezTo>
                    <a:pt x="15354" y="81"/>
                    <a:pt x="14730" y="1"/>
                    <a:pt x="1408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 rot="2392050">
              <a:off x="382026" y="7772786"/>
              <a:ext cx="774209" cy="600475"/>
            </a:xfrm>
            <a:custGeom>
              <a:avLst/>
              <a:gdLst/>
              <a:ahLst/>
              <a:cxnLst/>
              <a:rect l="l" t="t" r="r" b="b"/>
              <a:pathLst>
                <a:path w="19367" h="15021" extrusionOk="0">
                  <a:moveTo>
                    <a:pt x="95" y="0"/>
                  </a:moveTo>
                  <a:cubicBezTo>
                    <a:pt x="43" y="0"/>
                    <a:pt x="1" y="95"/>
                    <a:pt x="51" y="137"/>
                  </a:cubicBezTo>
                  <a:cubicBezTo>
                    <a:pt x="1819" y="1617"/>
                    <a:pt x="3806" y="2560"/>
                    <a:pt x="5774" y="3556"/>
                  </a:cubicBezTo>
                  <a:cubicBezTo>
                    <a:pt x="6266" y="3802"/>
                    <a:pt x="6757" y="4048"/>
                    <a:pt x="7249" y="4294"/>
                  </a:cubicBezTo>
                  <a:cubicBezTo>
                    <a:pt x="7735" y="4550"/>
                    <a:pt x="8216" y="4819"/>
                    <a:pt x="8690" y="5099"/>
                  </a:cubicBezTo>
                  <a:cubicBezTo>
                    <a:pt x="9634" y="5665"/>
                    <a:pt x="10554" y="6268"/>
                    <a:pt x="11390" y="7024"/>
                  </a:cubicBezTo>
                  <a:cubicBezTo>
                    <a:pt x="12784" y="8282"/>
                    <a:pt x="13912" y="9974"/>
                    <a:pt x="15100" y="11533"/>
                  </a:cubicBezTo>
                  <a:cubicBezTo>
                    <a:pt x="15696" y="12308"/>
                    <a:pt x="16317" y="13029"/>
                    <a:pt x="17005" y="13633"/>
                  </a:cubicBezTo>
                  <a:cubicBezTo>
                    <a:pt x="17690" y="14247"/>
                    <a:pt x="18445" y="14735"/>
                    <a:pt x="19327" y="15020"/>
                  </a:cubicBezTo>
                  <a:cubicBezTo>
                    <a:pt x="19329" y="15020"/>
                    <a:pt x="19331" y="15021"/>
                    <a:pt x="19333" y="15021"/>
                  </a:cubicBezTo>
                  <a:cubicBezTo>
                    <a:pt x="19354" y="15021"/>
                    <a:pt x="19366" y="14984"/>
                    <a:pt x="19347" y="14972"/>
                  </a:cubicBezTo>
                  <a:cubicBezTo>
                    <a:pt x="18538" y="14484"/>
                    <a:pt x="17831" y="13863"/>
                    <a:pt x="17179" y="13162"/>
                  </a:cubicBezTo>
                  <a:cubicBezTo>
                    <a:pt x="16521" y="12472"/>
                    <a:pt x="15916" y="11710"/>
                    <a:pt x="15321" y="10921"/>
                  </a:cubicBezTo>
                  <a:cubicBezTo>
                    <a:pt x="14136" y="9331"/>
                    <a:pt x="12959" y="7708"/>
                    <a:pt x="11489" y="6427"/>
                  </a:cubicBezTo>
                  <a:cubicBezTo>
                    <a:pt x="10654" y="5702"/>
                    <a:pt x="9747" y="5107"/>
                    <a:pt x="8813" y="4550"/>
                  </a:cubicBezTo>
                  <a:cubicBezTo>
                    <a:pt x="8345" y="4275"/>
                    <a:pt x="7871" y="4009"/>
                    <a:pt x="7389" y="3758"/>
                  </a:cubicBezTo>
                  <a:cubicBezTo>
                    <a:pt x="6905" y="3513"/>
                    <a:pt x="6416" y="3275"/>
                    <a:pt x="5926" y="3039"/>
                  </a:cubicBezTo>
                  <a:cubicBezTo>
                    <a:pt x="3971" y="2082"/>
                    <a:pt x="1969" y="1225"/>
                    <a:pt x="121" y="8"/>
                  </a:cubicBezTo>
                  <a:cubicBezTo>
                    <a:pt x="112" y="3"/>
                    <a:pt x="104" y="0"/>
                    <a:pt x="9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 rot="2392050">
              <a:off x="380948" y="7771351"/>
              <a:ext cx="776408" cy="602234"/>
            </a:xfrm>
            <a:custGeom>
              <a:avLst/>
              <a:gdLst/>
              <a:ahLst/>
              <a:cxnLst/>
              <a:rect l="l" t="t" r="r" b="b"/>
              <a:pathLst>
                <a:path w="19422" h="15065" extrusionOk="0">
                  <a:moveTo>
                    <a:pt x="135" y="1"/>
                  </a:moveTo>
                  <a:cubicBezTo>
                    <a:pt x="59" y="1"/>
                    <a:pt x="0" y="137"/>
                    <a:pt x="71" y="199"/>
                  </a:cubicBezTo>
                  <a:cubicBezTo>
                    <a:pt x="1811" y="1736"/>
                    <a:pt x="3786" y="2697"/>
                    <a:pt x="5749" y="3697"/>
                  </a:cubicBezTo>
                  <a:cubicBezTo>
                    <a:pt x="6238" y="3944"/>
                    <a:pt x="6729" y="4190"/>
                    <a:pt x="7220" y="4437"/>
                  </a:cubicBezTo>
                  <a:cubicBezTo>
                    <a:pt x="7707" y="4692"/>
                    <a:pt x="8188" y="4960"/>
                    <a:pt x="8661" y="5240"/>
                  </a:cubicBezTo>
                  <a:cubicBezTo>
                    <a:pt x="9606" y="5803"/>
                    <a:pt x="10525" y="6404"/>
                    <a:pt x="11363" y="7158"/>
                  </a:cubicBezTo>
                  <a:cubicBezTo>
                    <a:pt x="12750" y="8408"/>
                    <a:pt x="13880" y="10122"/>
                    <a:pt x="15075" y="11684"/>
                  </a:cubicBezTo>
                  <a:cubicBezTo>
                    <a:pt x="15676" y="12460"/>
                    <a:pt x="16302" y="13178"/>
                    <a:pt x="17000" y="13766"/>
                  </a:cubicBezTo>
                  <a:cubicBezTo>
                    <a:pt x="17693" y="14365"/>
                    <a:pt x="18461" y="14825"/>
                    <a:pt x="19359" y="15064"/>
                  </a:cubicBezTo>
                  <a:cubicBezTo>
                    <a:pt x="19360" y="15065"/>
                    <a:pt x="19362" y="15065"/>
                    <a:pt x="19364" y="15065"/>
                  </a:cubicBezTo>
                  <a:cubicBezTo>
                    <a:pt x="19390" y="15065"/>
                    <a:pt x="19421" y="15016"/>
                    <a:pt x="19394" y="14998"/>
                  </a:cubicBezTo>
                  <a:cubicBezTo>
                    <a:pt x="18619" y="14473"/>
                    <a:pt x="17935" y="13834"/>
                    <a:pt x="17298" y="13127"/>
                  </a:cubicBezTo>
                  <a:cubicBezTo>
                    <a:pt x="16656" y="12428"/>
                    <a:pt x="16058" y="11672"/>
                    <a:pt x="15469" y="10890"/>
                  </a:cubicBezTo>
                  <a:cubicBezTo>
                    <a:pt x="14295" y="9317"/>
                    <a:pt x="13121" y="7724"/>
                    <a:pt x="11676" y="6437"/>
                  </a:cubicBezTo>
                  <a:cubicBezTo>
                    <a:pt x="10842" y="5690"/>
                    <a:pt x="9930" y="5084"/>
                    <a:pt x="8990" y="4515"/>
                  </a:cubicBezTo>
                  <a:cubicBezTo>
                    <a:pt x="8519" y="4234"/>
                    <a:pt x="8040" y="3966"/>
                    <a:pt x="7554" y="3709"/>
                  </a:cubicBezTo>
                  <a:cubicBezTo>
                    <a:pt x="7066" y="3460"/>
                    <a:pt x="6572" y="3221"/>
                    <a:pt x="6076" y="2984"/>
                  </a:cubicBezTo>
                  <a:cubicBezTo>
                    <a:pt x="5081" y="2515"/>
                    <a:pt x="4087" y="2046"/>
                    <a:pt x="3090" y="1575"/>
                  </a:cubicBezTo>
                  <a:cubicBezTo>
                    <a:pt x="2097" y="1103"/>
                    <a:pt x="1117" y="598"/>
                    <a:pt x="173" y="12"/>
                  </a:cubicBezTo>
                  <a:cubicBezTo>
                    <a:pt x="160" y="4"/>
                    <a:pt x="148" y="1"/>
                    <a:pt x="13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 rot="2392050">
              <a:off x="160179" y="7590737"/>
              <a:ext cx="573731" cy="283508"/>
            </a:xfrm>
            <a:custGeom>
              <a:avLst/>
              <a:gdLst/>
              <a:ahLst/>
              <a:cxnLst/>
              <a:rect l="l" t="t" r="r" b="b"/>
              <a:pathLst>
                <a:path w="14352" h="7092" extrusionOk="0">
                  <a:moveTo>
                    <a:pt x="103" y="1"/>
                  </a:moveTo>
                  <a:cubicBezTo>
                    <a:pt x="66" y="1"/>
                    <a:pt x="1" y="73"/>
                    <a:pt x="12" y="110"/>
                  </a:cubicBezTo>
                  <a:cubicBezTo>
                    <a:pt x="341" y="1169"/>
                    <a:pt x="1295" y="2075"/>
                    <a:pt x="2422" y="2735"/>
                  </a:cubicBezTo>
                  <a:cubicBezTo>
                    <a:pt x="3560" y="3401"/>
                    <a:pt x="4874" y="3849"/>
                    <a:pt x="6163" y="4251"/>
                  </a:cubicBezTo>
                  <a:lnTo>
                    <a:pt x="8184" y="4876"/>
                  </a:lnTo>
                  <a:cubicBezTo>
                    <a:pt x="8861" y="5088"/>
                    <a:pt x="9537" y="5307"/>
                    <a:pt x="10208" y="5539"/>
                  </a:cubicBezTo>
                  <a:cubicBezTo>
                    <a:pt x="11592" y="6020"/>
                    <a:pt x="12919" y="6651"/>
                    <a:pt x="14314" y="7091"/>
                  </a:cubicBezTo>
                  <a:cubicBezTo>
                    <a:pt x="14316" y="7092"/>
                    <a:pt x="14317" y="7092"/>
                    <a:pt x="14319" y="7092"/>
                  </a:cubicBezTo>
                  <a:cubicBezTo>
                    <a:pt x="14338" y="7092"/>
                    <a:pt x="14351" y="7058"/>
                    <a:pt x="14335" y="7044"/>
                  </a:cubicBezTo>
                  <a:cubicBezTo>
                    <a:pt x="13262" y="6092"/>
                    <a:pt x="11991" y="5432"/>
                    <a:pt x="10655" y="4934"/>
                  </a:cubicBezTo>
                  <a:cubicBezTo>
                    <a:pt x="9321" y="4449"/>
                    <a:pt x="7909" y="4082"/>
                    <a:pt x="6611" y="3702"/>
                  </a:cubicBezTo>
                  <a:cubicBezTo>
                    <a:pt x="5282" y="3308"/>
                    <a:pt x="3987" y="2916"/>
                    <a:pt x="2840" y="2361"/>
                  </a:cubicBezTo>
                  <a:cubicBezTo>
                    <a:pt x="2534" y="2221"/>
                    <a:pt x="2260" y="2048"/>
                    <a:pt x="1988" y="1875"/>
                  </a:cubicBezTo>
                  <a:cubicBezTo>
                    <a:pt x="1731" y="1690"/>
                    <a:pt x="1470" y="1505"/>
                    <a:pt x="1250" y="1297"/>
                  </a:cubicBezTo>
                  <a:cubicBezTo>
                    <a:pt x="1015" y="1099"/>
                    <a:pt x="821" y="876"/>
                    <a:pt x="621" y="667"/>
                  </a:cubicBezTo>
                  <a:cubicBezTo>
                    <a:pt x="446" y="443"/>
                    <a:pt x="260" y="234"/>
                    <a:pt x="120" y="9"/>
                  </a:cubicBezTo>
                  <a:cubicBezTo>
                    <a:pt x="115" y="3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 rot="2392050">
              <a:off x="159321" y="7589466"/>
              <a:ext cx="575330" cy="285067"/>
            </a:xfrm>
            <a:custGeom>
              <a:avLst/>
              <a:gdLst/>
              <a:ahLst/>
              <a:cxnLst/>
              <a:rect l="l" t="t" r="r" b="b"/>
              <a:pathLst>
                <a:path w="14392" h="7131" extrusionOk="0">
                  <a:moveTo>
                    <a:pt x="147" y="1"/>
                  </a:moveTo>
                  <a:cubicBezTo>
                    <a:pt x="92" y="1"/>
                    <a:pt x="1" y="103"/>
                    <a:pt x="16" y="159"/>
                  </a:cubicBezTo>
                  <a:cubicBezTo>
                    <a:pt x="149" y="716"/>
                    <a:pt x="499" y="1202"/>
                    <a:pt x="929" y="1631"/>
                  </a:cubicBezTo>
                  <a:cubicBezTo>
                    <a:pt x="1357" y="2066"/>
                    <a:pt x="1895" y="2419"/>
                    <a:pt x="2425" y="2776"/>
                  </a:cubicBezTo>
                  <a:cubicBezTo>
                    <a:pt x="3531" y="3496"/>
                    <a:pt x="4816" y="4004"/>
                    <a:pt x="6149" y="4422"/>
                  </a:cubicBezTo>
                  <a:cubicBezTo>
                    <a:pt x="7478" y="4834"/>
                    <a:pt x="8854" y="5254"/>
                    <a:pt x="10191" y="5712"/>
                  </a:cubicBezTo>
                  <a:cubicBezTo>
                    <a:pt x="11575" y="6188"/>
                    <a:pt x="12903" y="6828"/>
                    <a:pt x="14339" y="7130"/>
                  </a:cubicBezTo>
                  <a:cubicBezTo>
                    <a:pt x="14341" y="7130"/>
                    <a:pt x="14343" y="7131"/>
                    <a:pt x="14345" y="7131"/>
                  </a:cubicBezTo>
                  <a:cubicBezTo>
                    <a:pt x="14374" y="7131"/>
                    <a:pt x="14391" y="7084"/>
                    <a:pt x="14371" y="7062"/>
                  </a:cubicBezTo>
                  <a:cubicBezTo>
                    <a:pt x="13376" y="6008"/>
                    <a:pt x="12107" y="5309"/>
                    <a:pt x="10757" y="4800"/>
                  </a:cubicBezTo>
                  <a:cubicBezTo>
                    <a:pt x="9407" y="4306"/>
                    <a:pt x="7964" y="3956"/>
                    <a:pt x="6683" y="3586"/>
                  </a:cubicBezTo>
                  <a:cubicBezTo>
                    <a:pt x="5354" y="3196"/>
                    <a:pt x="4063" y="2820"/>
                    <a:pt x="2912" y="2291"/>
                  </a:cubicBezTo>
                  <a:cubicBezTo>
                    <a:pt x="2604" y="2158"/>
                    <a:pt x="2332" y="1989"/>
                    <a:pt x="2060" y="1819"/>
                  </a:cubicBezTo>
                  <a:cubicBezTo>
                    <a:pt x="1805" y="1635"/>
                    <a:pt x="1546" y="1453"/>
                    <a:pt x="1326" y="1248"/>
                  </a:cubicBezTo>
                  <a:cubicBezTo>
                    <a:pt x="1093" y="1053"/>
                    <a:pt x="900" y="836"/>
                    <a:pt x="696" y="635"/>
                  </a:cubicBezTo>
                  <a:cubicBezTo>
                    <a:pt x="517" y="419"/>
                    <a:pt x="325" y="220"/>
                    <a:pt x="172" y="12"/>
                  </a:cubicBezTo>
                  <a:cubicBezTo>
                    <a:pt x="165" y="4"/>
                    <a:pt x="157" y="1"/>
                    <a:pt x="147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 rot="2392050">
              <a:off x="962747" y="9528554"/>
              <a:ext cx="402555" cy="163141"/>
            </a:xfrm>
            <a:custGeom>
              <a:avLst/>
              <a:gdLst/>
              <a:ahLst/>
              <a:cxnLst/>
              <a:rect l="l" t="t" r="r" b="b"/>
              <a:pathLst>
                <a:path w="10070" h="4081" extrusionOk="0">
                  <a:moveTo>
                    <a:pt x="9880" y="0"/>
                  </a:moveTo>
                  <a:cubicBezTo>
                    <a:pt x="9195" y="0"/>
                    <a:pt x="8499" y="244"/>
                    <a:pt x="7808" y="576"/>
                  </a:cubicBezTo>
                  <a:cubicBezTo>
                    <a:pt x="7080" y="931"/>
                    <a:pt x="6356" y="1382"/>
                    <a:pt x="5652" y="1749"/>
                  </a:cubicBezTo>
                  <a:cubicBezTo>
                    <a:pt x="4717" y="2234"/>
                    <a:pt x="3777" y="2675"/>
                    <a:pt x="2841" y="3055"/>
                  </a:cubicBezTo>
                  <a:cubicBezTo>
                    <a:pt x="2372" y="3246"/>
                    <a:pt x="1905" y="3420"/>
                    <a:pt x="1439" y="3579"/>
                  </a:cubicBezTo>
                  <a:cubicBezTo>
                    <a:pt x="971" y="3743"/>
                    <a:pt x="505" y="3889"/>
                    <a:pt x="41" y="4018"/>
                  </a:cubicBezTo>
                  <a:cubicBezTo>
                    <a:pt x="10" y="4027"/>
                    <a:pt x="0" y="4081"/>
                    <a:pt x="28" y="4081"/>
                  </a:cubicBezTo>
                  <a:cubicBezTo>
                    <a:pt x="30" y="4081"/>
                    <a:pt x="32" y="4081"/>
                    <a:pt x="34" y="4080"/>
                  </a:cubicBezTo>
                  <a:cubicBezTo>
                    <a:pt x="1681" y="3726"/>
                    <a:pt x="3336" y="3263"/>
                    <a:pt x="5012" y="2442"/>
                  </a:cubicBezTo>
                  <a:cubicBezTo>
                    <a:pt x="5832" y="2042"/>
                    <a:pt x="6638" y="1565"/>
                    <a:pt x="7454" y="1141"/>
                  </a:cubicBezTo>
                  <a:cubicBezTo>
                    <a:pt x="8264" y="723"/>
                    <a:pt x="9084" y="359"/>
                    <a:pt x="9934" y="177"/>
                  </a:cubicBezTo>
                  <a:cubicBezTo>
                    <a:pt x="10014" y="160"/>
                    <a:pt x="10069" y="5"/>
                    <a:pt x="9980" y="2"/>
                  </a:cubicBezTo>
                  <a:cubicBezTo>
                    <a:pt x="9946" y="1"/>
                    <a:pt x="9913" y="0"/>
                    <a:pt x="988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 rot="2392050">
              <a:off x="542815" y="9094046"/>
              <a:ext cx="726199" cy="216908"/>
            </a:xfrm>
            <a:custGeom>
              <a:avLst/>
              <a:gdLst/>
              <a:ahLst/>
              <a:cxnLst/>
              <a:rect l="l" t="t" r="r" b="b"/>
              <a:pathLst>
                <a:path w="18166" h="5426" extrusionOk="0">
                  <a:moveTo>
                    <a:pt x="17627" y="1"/>
                  </a:moveTo>
                  <a:cubicBezTo>
                    <a:pt x="16431" y="1"/>
                    <a:pt x="15086" y="475"/>
                    <a:pt x="13887" y="884"/>
                  </a:cubicBezTo>
                  <a:cubicBezTo>
                    <a:pt x="13093" y="1157"/>
                    <a:pt x="12306" y="1470"/>
                    <a:pt x="11524" y="1800"/>
                  </a:cubicBezTo>
                  <a:cubicBezTo>
                    <a:pt x="10744" y="2142"/>
                    <a:pt x="9958" y="2487"/>
                    <a:pt x="9180" y="2831"/>
                  </a:cubicBezTo>
                  <a:cubicBezTo>
                    <a:pt x="7623" y="3517"/>
                    <a:pt x="6075" y="4133"/>
                    <a:pt x="4543" y="4580"/>
                  </a:cubicBezTo>
                  <a:cubicBezTo>
                    <a:pt x="3283" y="4945"/>
                    <a:pt x="2059" y="5149"/>
                    <a:pt x="859" y="5149"/>
                  </a:cubicBezTo>
                  <a:cubicBezTo>
                    <a:pt x="600" y="5149"/>
                    <a:pt x="341" y="5140"/>
                    <a:pt x="84" y="5120"/>
                  </a:cubicBezTo>
                  <a:cubicBezTo>
                    <a:pt x="84" y="5120"/>
                    <a:pt x="83" y="5120"/>
                    <a:pt x="82" y="5120"/>
                  </a:cubicBezTo>
                  <a:cubicBezTo>
                    <a:pt x="38" y="5120"/>
                    <a:pt x="1" y="5219"/>
                    <a:pt x="45" y="5229"/>
                  </a:cubicBezTo>
                  <a:cubicBezTo>
                    <a:pt x="602" y="5363"/>
                    <a:pt x="1171" y="5426"/>
                    <a:pt x="1752" y="5426"/>
                  </a:cubicBezTo>
                  <a:cubicBezTo>
                    <a:pt x="2486" y="5426"/>
                    <a:pt x="3240" y="5326"/>
                    <a:pt x="4012" y="5146"/>
                  </a:cubicBezTo>
                  <a:cubicBezTo>
                    <a:pt x="5396" y="4820"/>
                    <a:pt x="6815" y="4285"/>
                    <a:pt x="8225" y="3689"/>
                  </a:cubicBezTo>
                  <a:cubicBezTo>
                    <a:pt x="9767" y="3036"/>
                    <a:pt x="11326" y="2292"/>
                    <a:pt x="12892" y="1691"/>
                  </a:cubicBezTo>
                  <a:cubicBezTo>
                    <a:pt x="13746" y="1359"/>
                    <a:pt x="14588" y="1120"/>
                    <a:pt x="15433" y="904"/>
                  </a:cubicBezTo>
                  <a:cubicBezTo>
                    <a:pt x="16279" y="696"/>
                    <a:pt x="17113" y="492"/>
                    <a:pt x="17984" y="278"/>
                  </a:cubicBezTo>
                  <a:cubicBezTo>
                    <a:pt x="18104" y="248"/>
                    <a:pt x="18166" y="33"/>
                    <a:pt x="18039" y="21"/>
                  </a:cubicBezTo>
                  <a:cubicBezTo>
                    <a:pt x="17904" y="7"/>
                    <a:pt x="17767" y="1"/>
                    <a:pt x="1762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 rot="2392050">
              <a:off x="447414" y="8687498"/>
              <a:ext cx="622222" cy="131520"/>
            </a:xfrm>
            <a:custGeom>
              <a:avLst/>
              <a:gdLst/>
              <a:ahLst/>
              <a:cxnLst/>
              <a:rect l="l" t="t" r="r" b="b"/>
              <a:pathLst>
                <a:path w="15565" h="3290" extrusionOk="0">
                  <a:moveTo>
                    <a:pt x="14394" y="1"/>
                  </a:moveTo>
                  <a:cubicBezTo>
                    <a:pt x="13507" y="1"/>
                    <a:pt x="12594" y="139"/>
                    <a:pt x="11684" y="337"/>
                  </a:cubicBezTo>
                  <a:cubicBezTo>
                    <a:pt x="10403" y="612"/>
                    <a:pt x="9105" y="1055"/>
                    <a:pt x="7854" y="1449"/>
                  </a:cubicBezTo>
                  <a:cubicBezTo>
                    <a:pt x="6536" y="1865"/>
                    <a:pt x="5232" y="2251"/>
                    <a:pt x="3936" y="2553"/>
                  </a:cubicBezTo>
                  <a:cubicBezTo>
                    <a:pt x="2734" y="2830"/>
                    <a:pt x="1560" y="2985"/>
                    <a:pt x="398" y="2985"/>
                  </a:cubicBezTo>
                  <a:cubicBezTo>
                    <a:pt x="308" y="2985"/>
                    <a:pt x="217" y="2984"/>
                    <a:pt x="126" y="2983"/>
                  </a:cubicBezTo>
                  <a:cubicBezTo>
                    <a:pt x="126" y="2983"/>
                    <a:pt x="125" y="2983"/>
                    <a:pt x="125" y="2983"/>
                  </a:cubicBezTo>
                  <a:cubicBezTo>
                    <a:pt x="52" y="2983"/>
                    <a:pt x="0" y="3143"/>
                    <a:pt x="75" y="3156"/>
                  </a:cubicBezTo>
                  <a:cubicBezTo>
                    <a:pt x="564" y="3248"/>
                    <a:pt x="1060" y="3290"/>
                    <a:pt x="1562" y="3290"/>
                  </a:cubicBezTo>
                  <a:cubicBezTo>
                    <a:pt x="2226" y="3290"/>
                    <a:pt x="2902" y="3216"/>
                    <a:pt x="3591" y="3083"/>
                  </a:cubicBezTo>
                  <a:cubicBezTo>
                    <a:pt x="4801" y="2847"/>
                    <a:pt x="6032" y="2477"/>
                    <a:pt x="7271" y="2082"/>
                  </a:cubicBezTo>
                  <a:cubicBezTo>
                    <a:pt x="9985" y="1204"/>
                    <a:pt x="12676" y="433"/>
                    <a:pt x="15422" y="260"/>
                  </a:cubicBezTo>
                  <a:cubicBezTo>
                    <a:pt x="15517" y="256"/>
                    <a:pt x="15564" y="89"/>
                    <a:pt x="15470" y="76"/>
                  </a:cubicBezTo>
                  <a:cubicBezTo>
                    <a:pt x="15117" y="24"/>
                    <a:pt x="14758" y="1"/>
                    <a:pt x="1439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 rot="2392050">
              <a:off x="240729" y="8147549"/>
              <a:ext cx="529118" cy="156185"/>
            </a:xfrm>
            <a:custGeom>
              <a:avLst/>
              <a:gdLst/>
              <a:ahLst/>
              <a:cxnLst/>
              <a:rect l="l" t="t" r="r" b="b"/>
              <a:pathLst>
                <a:path w="13236" h="3907" extrusionOk="0">
                  <a:moveTo>
                    <a:pt x="12563" y="0"/>
                  </a:moveTo>
                  <a:cubicBezTo>
                    <a:pt x="11726" y="0"/>
                    <a:pt x="10830" y="223"/>
                    <a:pt x="9943" y="517"/>
                  </a:cubicBezTo>
                  <a:cubicBezTo>
                    <a:pt x="8830" y="891"/>
                    <a:pt x="7725" y="1386"/>
                    <a:pt x="6708" y="1802"/>
                  </a:cubicBezTo>
                  <a:cubicBezTo>
                    <a:pt x="5588" y="2253"/>
                    <a:pt x="4468" y="2711"/>
                    <a:pt x="3358" y="3073"/>
                  </a:cubicBezTo>
                  <a:cubicBezTo>
                    <a:pt x="2246" y="3438"/>
                    <a:pt x="1137" y="3732"/>
                    <a:pt x="45" y="3816"/>
                  </a:cubicBezTo>
                  <a:cubicBezTo>
                    <a:pt x="8" y="3819"/>
                    <a:pt x="1" y="3887"/>
                    <a:pt x="36" y="3890"/>
                  </a:cubicBezTo>
                  <a:cubicBezTo>
                    <a:pt x="199" y="3902"/>
                    <a:pt x="362" y="3907"/>
                    <a:pt x="526" y="3907"/>
                  </a:cubicBezTo>
                  <a:cubicBezTo>
                    <a:pt x="1404" y="3907"/>
                    <a:pt x="2292" y="3755"/>
                    <a:pt x="3184" y="3524"/>
                  </a:cubicBezTo>
                  <a:cubicBezTo>
                    <a:pt x="4240" y="3255"/>
                    <a:pt x="5311" y="2853"/>
                    <a:pt x="6392" y="2407"/>
                  </a:cubicBezTo>
                  <a:cubicBezTo>
                    <a:pt x="7496" y="1946"/>
                    <a:pt x="8597" y="1496"/>
                    <a:pt x="9716" y="1113"/>
                  </a:cubicBezTo>
                  <a:cubicBezTo>
                    <a:pt x="10860" y="729"/>
                    <a:pt x="12022" y="524"/>
                    <a:pt x="13175" y="170"/>
                  </a:cubicBezTo>
                  <a:cubicBezTo>
                    <a:pt x="13235" y="151"/>
                    <a:pt x="13236" y="53"/>
                    <a:pt x="13183" y="45"/>
                  </a:cubicBezTo>
                  <a:cubicBezTo>
                    <a:pt x="12981" y="14"/>
                    <a:pt x="12774" y="0"/>
                    <a:pt x="125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 rot="2392050">
              <a:off x="137452" y="7692127"/>
              <a:ext cx="564617" cy="168018"/>
            </a:xfrm>
            <a:custGeom>
              <a:avLst/>
              <a:gdLst/>
              <a:ahLst/>
              <a:cxnLst/>
              <a:rect l="l" t="t" r="r" b="b"/>
              <a:pathLst>
                <a:path w="14124" h="4203" extrusionOk="0">
                  <a:moveTo>
                    <a:pt x="78" y="1"/>
                  </a:moveTo>
                  <a:cubicBezTo>
                    <a:pt x="43" y="1"/>
                    <a:pt x="1" y="58"/>
                    <a:pt x="26" y="93"/>
                  </a:cubicBezTo>
                  <a:cubicBezTo>
                    <a:pt x="766" y="1117"/>
                    <a:pt x="1804" y="1921"/>
                    <a:pt x="2927" y="2494"/>
                  </a:cubicBezTo>
                  <a:cubicBezTo>
                    <a:pt x="4053" y="3074"/>
                    <a:pt x="5273" y="3433"/>
                    <a:pt x="6518" y="3654"/>
                  </a:cubicBezTo>
                  <a:cubicBezTo>
                    <a:pt x="7662" y="3864"/>
                    <a:pt x="8827" y="3938"/>
                    <a:pt x="10018" y="3938"/>
                  </a:cubicBezTo>
                  <a:cubicBezTo>
                    <a:pt x="10051" y="3938"/>
                    <a:pt x="10085" y="3938"/>
                    <a:pt x="10118" y="3938"/>
                  </a:cubicBezTo>
                  <a:cubicBezTo>
                    <a:pt x="10738" y="3940"/>
                    <a:pt x="11358" y="3944"/>
                    <a:pt x="11974" y="3984"/>
                  </a:cubicBezTo>
                  <a:cubicBezTo>
                    <a:pt x="12614" y="4025"/>
                    <a:pt x="13237" y="4202"/>
                    <a:pt x="13885" y="4202"/>
                  </a:cubicBezTo>
                  <a:cubicBezTo>
                    <a:pt x="13938" y="4202"/>
                    <a:pt x="13992" y="4201"/>
                    <a:pt x="14045" y="4198"/>
                  </a:cubicBezTo>
                  <a:cubicBezTo>
                    <a:pt x="14093" y="4196"/>
                    <a:pt x="14123" y="4112"/>
                    <a:pt x="14085" y="4084"/>
                  </a:cubicBezTo>
                  <a:cubicBezTo>
                    <a:pt x="13251" y="3464"/>
                    <a:pt x="11970" y="3543"/>
                    <a:pt x="10965" y="3513"/>
                  </a:cubicBezTo>
                  <a:cubicBezTo>
                    <a:pt x="9595" y="3477"/>
                    <a:pt x="8235" y="3485"/>
                    <a:pt x="6910" y="3256"/>
                  </a:cubicBezTo>
                  <a:cubicBezTo>
                    <a:pt x="5646" y="3041"/>
                    <a:pt x="4396" y="2700"/>
                    <a:pt x="3223" y="2160"/>
                  </a:cubicBezTo>
                  <a:cubicBezTo>
                    <a:pt x="2053" y="1627"/>
                    <a:pt x="952" y="906"/>
                    <a:pt x="100" y="11"/>
                  </a:cubicBezTo>
                  <a:cubicBezTo>
                    <a:pt x="94" y="4"/>
                    <a:pt x="86" y="1"/>
                    <a:pt x="78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 rot="2392050">
              <a:off x="605908" y="7933003"/>
              <a:ext cx="512169" cy="513848"/>
            </a:xfrm>
            <a:custGeom>
              <a:avLst/>
              <a:gdLst/>
              <a:ahLst/>
              <a:cxnLst/>
              <a:rect l="l" t="t" r="r" b="b"/>
              <a:pathLst>
                <a:path w="12812" h="12854" extrusionOk="0">
                  <a:moveTo>
                    <a:pt x="142" y="0"/>
                  </a:moveTo>
                  <a:cubicBezTo>
                    <a:pt x="50" y="0"/>
                    <a:pt x="0" y="158"/>
                    <a:pt x="90" y="199"/>
                  </a:cubicBezTo>
                  <a:cubicBezTo>
                    <a:pt x="824" y="518"/>
                    <a:pt x="1536" y="868"/>
                    <a:pt x="2226" y="1247"/>
                  </a:cubicBezTo>
                  <a:cubicBezTo>
                    <a:pt x="2916" y="1624"/>
                    <a:pt x="3586" y="2029"/>
                    <a:pt x="4229" y="2474"/>
                  </a:cubicBezTo>
                  <a:cubicBezTo>
                    <a:pt x="5511" y="3374"/>
                    <a:pt x="6675" y="4472"/>
                    <a:pt x="7683" y="5835"/>
                  </a:cubicBezTo>
                  <a:cubicBezTo>
                    <a:pt x="8575" y="7066"/>
                    <a:pt x="9293" y="8462"/>
                    <a:pt x="10082" y="9759"/>
                  </a:cubicBezTo>
                  <a:cubicBezTo>
                    <a:pt x="10776" y="10894"/>
                    <a:pt x="11540" y="12262"/>
                    <a:pt x="12631" y="12847"/>
                  </a:cubicBezTo>
                  <a:cubicBezTo>
                    <a:pt x="12639" y="12851"/>
                    <a:pt x="12648" y="12853"/>
                    <a:pt x="12658" y="12853"/>
                  </a:cubicBezTo>
                  <a:cubicBezTo>
                    <a:pt x="12730" y="12853"/>
                    <a:pt x="12811" y="12722"/>
                    <a:pt x="12762" y="12655"/>
                  </a:cubicBezTo>
                  <a:cubicBezTo>
                    <a:pt x="12300" y="12052"/>
                    <a:pt x="11856" y="11472"/>
                    <a:pt x="11402" y="10881"/>
                  </a:cubicBezTo>
                  <a:cubicBezTo>
                    <a:pt x="10957" y="10281"/>
                    <a:pt x="10522" y="9667"/>
                    <a:pt x="10120" y="8991"/>
                  </a:cubicBezTo>
                  <a:cubicBezTo>
                    <a:pt x="9293" y="7591"/>
                    <a:pt x="8508" y="6110"/>
                    <a:pt x="7497" y="4869"/>
                  </a:cubicBezTo>
                  <a:cubicBezTo>
                    <a:pt x="6548" y="3709"/>
                    <a:pt x="5445" y="2601"/>
                    <a:pt x="4201" y="1754"/>
                  </a:cubicBezTo>
                  <a:cubicBezTo>
                    <a:pt x="3581" y="1328"/>
                    <a:pt x="2930" y="957"/>
                    <a:pt x="2254" y="656"/>
                  </a:cubicBezTo>
                  <a:cubicBezTo>
                    <a:pt x="1916" y="506"/>
                    <a:pt x="1573" y="373"/>
                    <a:pt x="1224" y="261"/>
                  </a:cubicBezTo>
                  <a:cubicBezTo>
                    <a:pt x="873" y="152"/>
                    <a:pt x="517" y="67"/>
                    <a:pt x="157" y="2"/>
                  </a:cubicBezTo>
                  <a:cubicBezTo>
                    <a:pt x="152" y="1"/>
                    <a:pt x="147" y="0"/>
                    <a:pt x="14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 rot="2392050">
              <a:off x="912288" y="8364567"/>
              <a:ext cx="388724" cy="550945"/>
            </a:xfrm>
            <a:custGeom>
              <a:avLst/>
              <a:gdLst/>
              <a:ahLst/>
              <a:cxnLst/>
              <a:rect l="l" t="t" r="r" b="b"/>
              <a:pathLst>
                <a:path w="9724" h="13782" extrusionOk="0">
                  <a:moveTo>
                    <a:pt x="85" y="1"/>
                  </a:moveTo>
                  <a:cubicBezTo>
                    <a:pt x="40" y="1"/>
                    <a:pt x="0" y="85"/>
                    <a:pt x="40" y="118"/>
                  </a:cubicBezTo>
                  <a:cubicBezTo>
                    <a:pt x="1128" y="1042"/>
                    <a:pt x="2030" y="2108"/>
                    <a:pt x="2818" y="3282"/>
                  </a:cubicBezTo>
                  <a:cubicBezTo>
                    <a:pt x="3601" y="4471"/>
                    <a:pt x="4274" y="5761"/>
                    <a:pt x="4923" y="7104"/>
                  </a:cubicBezTo>
                  <a:cubicBezTo>
                    <a:pt x="5545" y="8393"/>
                    <a:pt x="6150" y="9701"/>
                    <a:pt x="6894" y="10852"/>
                  </a:cubicBezTo>
                  <a:cubicBezTo>
                    <a:pt x="7611" y="11946"/>
                    <a:pt x="8479" y="13355"/>
                    <a:pt x="9658" y="13781"/>
                  </a:cubicBezTo>
                  <a:cubicBezTo>
                    <a:pt x="9661" y="13781"/>
                    <a:pt x="9663" y="13782"/>
                    <a:pt x="9666" y="13782"/>
                  </a:cubicBezTo>
                  <a:cubicBezTo>
                    <a:pt x="9692" y="13782"/>
                    <a:pt x="9724" y="13744"/>
                    <a:pt x="9708" y="13715"/>
                  </a:cubicBezTo>
                  <a:cubicBezTo>
                    <a:pt x="9361" y="13132"/>
                    <a:pt x="8852" y="12715"/>
                    <a:pt x="8423" y="12217"/>
                  </a:cubicBezTo>
                  <a:cubicBezTo>
                    <a:pt x="7887" y="11584"/>
                    <a:pt x="7394" y="10905"/>
                    <a:pt x="6954" y="10164"/>
                  </a:cubicBezTo>
                  <a:cubicBezTo>
                    <a:pt x="6219" y="8940"/>
                    <a:pt x="5615" y="7565"/>
                    <a:pt x="4964" y="6244"/>
                  </a:cubicBezTo>
                  <a:cubicBezTo>
                    <a:pt x="4378" y="5038"/>
                    <a:pt x="3757" y="3740"/>
                    <a:pt x="2986" y="2603"/>
                  </a:cubicBezTo>
                  <a:cubicBezTo>
                    <a:pt x="2207" y="1486"/>
                    <a:pt x="1278" y="534"/>
                    <a:pt x="101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 rot="2392050">
              <a:off x="1202623" y="9006398"/>
              <a:ext cx="443410" cy="567135"/>
            </a:xfrm>
            <a:custGeom>
              <a:avLst/>
              <a:gdLst/>
              <a:ahLst/>
              <a:cxnLst/>
              <a:rect l="l" t="t" r="r" b="b"/>
              <a:pathLst>
                <a:path w="11092" h="14187" extrusionOk="0">
                  <a:moveTo>
                    <a:pt x="78" y="1"/>
                  </a:moveTo>
                  <a:cubicBezTo>
                    <a:pt x="31" y="1"/>
                    <a:pt x="0" y="94"/>
                    <a:pt x="45" y="114"/>
                  </a:cubicBezTo>
                  <a:cubicBezTo>
                    <a:pt x="1515" y="776"/>
                    <a:pt x="2702" y="1827"/>
                    <a:pt x="3688" y="3108"/>
                  </a:cubicBezTo>
                  <a:cubicBezTo>
                    <a:pt x="4183" y="3742"/>
                    <a:pt x="4635" y="4425"/>
                    <a:pt x="5058" y="5129"/>
                  </a:cubicBezTo>
                  <a:cubicBezTo>
                    <a:pt x="5481" y="5836"/>
                    <a:pt x="5867" y="6581"/>
                    <a:pt x="6245" y="7314"/>
                  </a:cubicBezTo>
                  <a:cubicBezTo>
                    <a:pt x="6900" y="8594"/>
                    <a:pt x="7558" y="9851"/>
                    <a:pt x="8310" y="11027"/>
                  </a:cubicBezTo>
                  <a:cubicBezTo>
                    <a:pt x="9072" y="12206"/>
                    <a:pt x="9919" y="13484"/>
                    <a:pt x="11067" y="14185"/>
                  </a:cubicBezTo>
                  <a:cubicBezTo>
                    <a:pt x="11069" y="14186"/>
                    <a:pt x="11071" y="14187"/>
                    <a:pt x="11072" y="14187"/>
                  </a:cubicBezTo>
                  <a:cubicBezTo>
                    <a:pt x="11083" y="14187"/>
                    <a:pt x="11091" y="14170"/>
                    <a:pt x="11086" y="14160"/>
                  </a:cubicBezTo>
                  <a:cubicBezTo>
                    <a:pt x="10342" y="12819"/>
                    <a:pt x="9253" y="11799"/>
                    <a:pt x="8439" y="10492"/>
                  </a:cubicBezTo>
                  <a:cubicBezTo>
                    <a:pt x="7569" y="9082"/>
                    <a:pt x="6832" y="7561"/>
                    <a:pt x="6046" y="6045"/>
                  </a:cubicBezTo>
                  <a:cubicBezTo>
                    <a:pt x="5355" y="4700"/>
                    <a:pt x="4573" y="3410"/>
                    <a:pt x="3622" y="2319"/>
                  </a:cubicBezTo>
                  <a:cubicBezTo>
                    <a:pt x="2674" y="1222"/>
                    <a:pt x="1518" y="397"/>
                    <a:pt x="88" y="2"/>
                  </a:cubicBezTo>
                  <a:cubicBezTo>
                    <a:pt x="84" y="1"/>
                    <a:pt x="81" y="1"/>
                    <a:pt x="78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 rot="2392050">
              <a:off x="2754492" y="9467477"/>
              <a:ext cx="582246" cy="211232"/>
            </a:xfrm>
            <a:custGeom>
              <a:avLst/>
              <a:gdLst/>
              <a:ahLst/>
              <a:cxnLst/>
              <a:rect l="l" t="t" r="r" b="b"/>
              <a:pathLst>
                <a:path w="14565" h="5284" extrusionOk="0">
                  <a:moveTo>
                    <a:pt x="14564" y="1"/>
                  </a:moveTo>
                  <a:cubicBezTo>
                    <a:pt x="14564" y="1"/>
                    <a:pt x="14492" y="18"/>
                    <a:pt x="14366" y="56"/>
                  </a:cubicBezTo>
                  <a:cubicBezTo>
                    <a:pt x="14242" y="96"/>
                    <a:pt x="14055" y="146"/>
                    <a:pt x="13833" y="220"/>
                  </a:cubicBezTo>
                  <a:cubicBezTo>
                    <a:pt x="13602" y="287"/>
                    <a:pt x="13334" y="366"/>
                    <a:pt x="13028" y="456"/>
                  </a:cubicBezTo>
                  <a:cubicBezTo>
                    <a:pt x="12728" y="547"/>
                    <a:pt x="12394" y="648"/>
                    <a:pt x="12039" y="756"/>
                  </a:cubicBezTo>
                  <a:cubicBezTo>
                    <a:pt x="11689" y="862"/>
                    <a:pt x="11328" y="991"/>
                    <a:pt x="10921" y="1089"/>
                  </a:cubicBezTo>
                  <a:cubicBezTo>
                    <a:pt x="10535" y="1192"/>
                    <a:pt x="10128" y="1300"/>
                    <a:pt x="9707" y="1413"/>
                  </a:cubicBezTo>
                  <a:cubicBezTo>
                    <a:pt x="8903" y="1647"/>
                    <a:pt x="8024" y="1830"/>
                    <a:pt x="7166" y="2009"/>
                  </a:cubicBezTo>
                  <a:cubicBezTo>
                    <a:pt x="6739" y="2100"/>
                    <a:pt x="6319" y="2190"/>
                    <a:pt x="5893" y="2253"/>
                  </a:cubicBezTo>
                  <a:cubicBezTo>
                    <a:pt x="5470" y="2323"/>
                    <a:pt x="5037" y="2391"/>
                    <a:pt x="4611" y="2469"/>
                  </a:cubicBezTo>
                  <a:cubicBezTo>
                    <a:pt x="4400" y="2510"/>
                    <a:pt x="4189" y="2552"/>
                    <a:pt x="3979" y="2592"/>
                  </a:cubicBezTo>
                  <a:cubicBezTo>
                    <a:pt x="3766" y="2630"/>
                    <a:pt x="3556" y="2671"/>
                    <a:pt x="3352" y="2716"/>
                  </a:cubicBezTo>
                  <a:cubicBezTo>
                    <a:pt x="2944" y="2804"/>
                    <a:pt x="2556" y="2909"/>
                    <a:pt x="2203" y="3028"/>
                  </a:cubicBezTo>
                  <a:cubicBezTo>
                    <a:pt x="1853" y="3155"/>
                    <a:pt x="1521" y="3268"/>
                    <a:pt x="1242" y="3402"/>
                  </a:cubicBezTo>
                  <a:cubicBezTo>
                    <a:pt x="960" y="3531"/>
                    <a:pt x="730" y="3665"/>
                    <a:pt x="540" y="3792"/>
                  </a:cubicBezTo>
                  <a:cubicBezTo>
                    <a:pt x="348" y="3912"/>
                    <a:pt x="220" y="4031"/>
                    <a:pt x="131" y="4106"/>
                  </a:cubicBezTo>
                  <a:cubicBezTo>
                    <a:pt x="47" y="4180"/>
                    <a:pt x="1" y="4223"/>
                    <a:pt x="1" y="4223"/>
                  </a:cubicBezTo>
                  <a:cubicBezTo>
                    <a:pt x="1" y="4223"/>
                    <a:pt x="63" y="4246"/>
                    <a:pt x="176" y="4276"/>
                  </a:cubicBezTo>
                  <a:cubicBezTo>
                    <a:pt x="230" y="4290"/>
                    <a:pt x="301" y="4307"/>
                    <a:pt x="386" y="4325"/>
                  </a:cubicBezTo>
                  <a:cubicBezTo>
                    <a:pt x="469" y="4348"/>
                    <a:pt x="561" y="4372"/>
                    <a:pt x="661" y="4395"/>
                  </a:cubicBezTo>
                  <a:cubicBezTo>
                    <a:pt x="861" y="4445"/>
                    <a:pt x="1104" y="4505"/>
                    <a:pt x="1382" y="4574"/>
                  </a:cubicBezTo>
                  <a:cubicBezTo>
                    <a:pt x="1653" y="4641"/>
                    <a:pt x="1959" y="4717"/>
                    <a:pt x="2292" y="4800"/>
                  </a:cubicBezTo>
                  <a:cubicBezTo>
                    <a:pt x="2962" y="4965"/>
                    <a:pt x="3728" y="5129"/>
                    <a:pt x="4627" y="5219"/>
                  </a:cubicBezTo>
                  <a:cubicBezTo>
                    <a:pt x="5008" y="5258"/>
                    <a:pt x="5411" y="5284"/>
                    <a:pt x="5838" y="5284"/>
                  </a:cubicBezTo>
                  <a:cubicBezTo>
                    <a:pt x="5915" y="5284"/>
                    <a:pt x="5992" y="5283"/>
                    <a:pt x="6069" y="5281"/>
                  </a:cubicBezTo>
                  <a:cubicBezTo>
                    <a:pt x="6358" y="5261"/>
                    <a:pt x="6543" y="5254"/>
                    <a:pt x="6820" y="5219"/>
                  </a:cubicBezTo>
                  <a:cubicBezTo>
                    <a:pt x="7088" y="5188"/>
                    <a:pt x="7362" y="5148"/>
                    <a:pt x="7619" y="5098"/>
                  </a:cubicBezTo>
                  <a:cubicBezTo>
                    <a:pt x="8673" y="4920"/>
                    <a:pt x="9688" y="4518"/>
                    <a:pt x="10612" y="4041"/>
                  </a:cubicBezTo>
                  <a:cubicBezTo>
                    <a:pt x="11074" y="3803"/>
                    <a:pt x="11489" y="3508"/>
                    <a:pt x="11878" y="3223"/>
                  </a:cubicBezTo>
                  <a:cubicBezTo>
                    <a:pt x="12262" y="2930"/>
                    <a:pt x="12622" y="2647"/>
                    <a:pt x="12918" y="2338"/>
                  </a:cubicBezTo>
                  <a:cubicBezTo>
                    <a:pt x="13514" y="1723"/>
                    <a:pt x="13939" y="1144"/>
                    <a:pt x="14206" y="722"/>
                  </a:cubicBezTo>
                  <a:cubicBezTo>
                    <a:pt x="14337" y="507"/>
                    <a:pt x="14417" y="314"/>
                    <a:pt x="14479" y="195"/>
                  </a:cubicBezTo>
                  <a:cubicBezTo>
                    <a:pt x="14538" y="71"/>
                    <a:pt x="14564" y="1"/>
                    <a:pt x="14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 rot="2392050">
              <a:off x="2142564" y="8989580"/>
              <a:ext cx="1122678" cy="660678"/>
            </a:xfrm>
            <a:custGeom>
              <a:avLst/>
              <a:gdLst/>
              <a:ahLst/>
              <a:cxnLst/>
              <a:rect l="l" t="t" r="r" b="b"/>
              <a:pathLst>
                <a:path w="28084" h="16527" extrusionOk="0">
                  <a:moveTo>
                    <a:pt x="27618" y="1"/>
                  </a:moveTo>
                  <a:cubicBezTo>
                    <a:pt x="27533" y="1"/>
                    <a:pt x="27444" y="33"/>
                    <a:pt x="27364" y="109"/>
                  </a:cubicBezTo>
                  <a:cubicBezTo>
                    <a:pt x="25444" y="1976"/>
                    <a:pt x="23538" y="3955"/>
                    <a:pt x="21384" y="5621"/>
                  </a:cubicBezTo>
                  <a:cubicBezTo>
                    <a:pt x="21045" y="5879"/>
                    <a:pt x="20713" y="6146"/>
                    <a:pt x="20367" y="6398"/>
                  </a:cubicBezTo>
                  <a:lnTo>
                    <a:pt x="19319" y="7137"/>
                  </a:lnTo>
                  <a:lnTo>
                    <a:pt x="18795" y="7507"/>
                  </a:lnTo>
                  <a:lnTo>
                    <a:pt x="18255" y="7858"/>
                  </a:lnTo>
                  <a:lnTo>
                    <a:pt x="17176" y="8560"/>
                  </a:lnTo>
                  <a:cubicBezTo>
                    <a:pt x="16264" y="9111"/>
                    <a:pt x="15359" y="9673"/>
                    <a:pt x="14417" y="10181"/>
                  </a:cubicBezTo>
                  <a:cubicBezTo>
                    <a:pt x="12096" y="11471"/>
                    <a:pt x="9660" y="12606"/>
                    <a:pt x="7203" y="13706"/>
                  </a:cubicBezTo>
                  <a:cubicBezTo>
                    <a:pt x="5976" y="14252"/>
                    <a:pt x="4748" y="14797"/>
                    <a:pt x="3523" y="15342"/>
                  </a:cubicBezTo>
                  <a:cubicBezTo>
                    <a:pt x="2931" y="15596"/>
                    <a:pt x="2359" y="15821"/>
                    <a:pt x="1801" y="15971"/>
                  </a:cubicBezTo>
                  <a:cubicBezTo>
                    <a:pt x="1522" y="16043"/>
                    <a:pt x="1253" y="16098"/>
                    <a:pt x="979" y="16129"/>
                  </a:cubicBezTo>
                  <a:cubicBezTo>
                    <a:pt x="830" y="16146"/>
                    <a:pt x="681" y="16155"/>
                    <a:pt x="531" y="16155"/>
                  </a:cubicBezTo>
                  <a:cubicBezTo>
                    <a:pt x="400" y="16155"/>
                    <a:pt x="268" y="16148"/>
                    <a:pt x="137" y="16134"/>
                  </a:cubicBezTo>
                  <a:cubicBezTo>
                    <a:pt x="134" y="16134"/>
                    <a:pt x="132" y="16134"/>
                    <a:pt x="130" y="16134"/>
                  </a:cubicBezTo>
                  <a:cubicBezTo>
                    <a:pt x="30" y="16134"/>
                    <a:pt x="0" y="16303"/>
                    <a:pt x="104" y="16336"/>
                  </a:cubicBezTo>
                  <a:cubicBezTo>
                    <a:pt x="499" y="16471"/>
                    <a:pt x="912" y="16526"/>
                    <a:pt x="1335" y="16526"/>
                  </a:cubicBezTo>
                  <a:cubicBezTo>
                    <a:pt x="1522" y="16526"/>
                    <a:pt x="1711" y="16516"/>
                    <a:pt x="1902" y="16496"/>
                  </a:cubicBezTo>
                  <a:cubicBezTo>
                    <a:pt x="2526" y="16428"/>
                    <a:pt x="3164" y="16261"/>
                    <a:pt x="3799" y="16055"/>
                  </a:cubicBezTo>
                  <a:cubicBezTo>
                    <a:pt x="5072" y="15623"/>
                    <a:pt x="6353" y="15135"/>
                    <a:pt x="7603" y="14610"/>
                  </a:cubicBezTo>
                  <a:cubicBezTo>
                    <a:pt x="10113" y="13561"/>
                    <a:pt x="12555" y="12357"/>
                    <a:pt x="14908" y="11051"/>
                  </a:cubicBezTo>
                  <a:cubicBezTo>
                    <a:pt x="15863" y="10537"/>
                    <a:pt x="16786" y="9969"/>
                    <a:pt x="17715" y="9411"/>
                  </a:cubicBezTo>
                  <a:cubicBezTo>
                    <a:pt x="19115" y="8515"/>
                    <a:pt x="20502" y="7596"/>
                    <a:pt x="21807" y="6572"/>
                  </a:cubicBezTo>
                  <a:cubicBezTo>
                    <a:pt x="24063" y="4835"/>
                    <a:pt x="26330" y="2910"/>
                    <a:pt x="27899" y="556"/>
                  </a:cubicBezTo>
                  <a:cubicBezTo>
                    <a:pt x="28084" y="285"/>
                    <a:pt x="27870" y="1"/>
                    <a:pt x="27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 rot="2392050">
              <a:off x="3157658" y="9294683"/>
              <a:ext cx="318886" cy="328880"/>
            </a:xfrm>
            <a:custGeom>
              <a:avLst/>
              <a:gdLst/>
              <a:ahLst/>
              <a:cxnLst/>
              <a:rect l="l" t="t" r="r" b="b"/>
              <a:pathLst>
                <a:path w="7977" h="8227" extrusionOk="0">
                  <a:moveTo>
                    <a:pt x="3097" y="1"/>
                  </a:moveTo>
                  <a:cubicBezTo>
                    <a:pt x="2606" y="1"/>
                    <a:pt x="2174" y="76"/>
                    <a:pt x="1814" y="224"/>
                  </a:cubicBezTo>
                  <a:cubicBezTo>
                    <a:pt x="1550" y="327"/>
                    <a:pt x="1331" y="473"/>
                    <a:pt x="1125" y="639"/>
                  </a:cubicBezTo>
                  <a:cubicBezTo>
                    <a:pt x="916" y="802"/>
                    <a:pt x="739" y="996"/>
                    <a:pt x="593" y="1217"/>
                  </a:cubicBezTo>
                  <a:cubicBezTo>
                    <a:pt x="448" y="1439"/>
                    <a:pt x="334" y="1687"/>
                    <a:pt x="252" y="1959"/>
                  </a:cubicBezTo>
                  <a:cubicBezTo>
                    <a:pt x="170" y="2231"/>
                    <a:pt x="96" y="2509"/>
                    <a:pt x="67" y="2815"/>
                  </a:cubicBezTo>
                  <a:cubicBezTo>
                    <a:pt x="0" y="3419"/>
                    <a:pt x="66" y="4101"/>
                    <a:pt x="260" y="4796"/>
                  </a:cubicBezTo>
                  <a:cubicBezTo>
                    <a:pt x="609" y="6088"/>
                    <a:pt x="1537" y="7187"/>
                    <a:pt x="2705" y="7775"/>
                  </a:cubicBezTo>
                  <a:cubicBezTo>
                    <a:pt x="2997" y="7922"/>
                    <a:pt x="3302" y="8038"/>
                    <a:pt x="3616" y="8118"/>
                  </a:cubicBezTo>
                  <a:cubicBezTo>
                    <a:pt x="3913" y="8191"/>
                    <a:pt x="4215" y="8227"/>
                    <a:pt x="4518" y="8227"/>
                  </a:cubicBezTo>
                  <a:cubicBezTo>
                    <a:pt x="4531" y="8227"/>
                    <a:pt x="4544" y="8227"/>
                    <a:pt x="4557" y="8227"/>
                  </a:cubicBezTo>
                  <a:cubicBezTo>
                    <a:pt x="5189" y="8221"/>
                    <a:pt x="5823" y="8054"/>
                    <a:pt x="6389" y="7710"/>
                  </a:cubicBezTo>
                  <a:cubicBezTo>
                    <a:pt x="6935" y="7347"/>
                    <a:pt x="7380" y="6817"/>
                    <a:pt x="7659" y="6221"/>
                  </a:cubicBezTo>
                  <a:cubicBezTo>
                    <a:pt x="7802" y="5927"/>
                    <a:pt x="7884" y="5597"/>
                    <a:pt x="7917" y="5264"/>
                  </a:cubicBezTo>
                  <a:cubicBezTo>
                    <a:pt x="7943" y="5012"/>
                    <a:pt x="7940" y="4756"/>
                    <a:pt x="7904" y="4502"/>
                  </a:cubicBezTo>
                  <a:lnTo>
                    <a:pt x="7904" y="4502"/>
                  </a:lnTo>
                  <a:cubicBezTo>
                    <a:pt x="7927" y="4382"/>
                    <a:pt x="7942" y="4261"/>
                    <a:pt x="7950" y="4140"/>
                  </a:cubicBezTo>
                  <a:cubicBezTo>
                    <a:pt x="7977" y="3725"/>
                    <a:pt x="7927" y="3310"/>
                    <a:pt x="7780" y="2901"/>
                  </a:cubicBezTo>
                  <a:cubicBezTo>
                    <a:pt x="7631" y="2492"/>
                    <a:pt x="7406" y="2108"/>
                    <a:pt x="7113" y="1774"/>
                  </a:cubicBezTo>
                  <a:cubicBezTo>
                    <a:pt x="6259" y="803"/>
                    <a:pt x="4978" y="194"/>
                    <a:pt x="3786" y="46"/>
                  </a:cubicBezTo>
                  <a:cubicBezTo>
                    <a:pt x="3546" y="16"/>
                    <a:pt x="3315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 rot="2392008">
              <a:off x="3165078" y="9297379"/>
              <a:ext cx="313011" cy="321931"/>
            </a:xfrm>
            <a:custGeom>
              <a:avLst/>
              <a:gdLst/>
              <a:ahLst/>
              <a:cxnLst/>
              <a:rect l="l" t="t" r="r" b="b"/>
              <a:pathLst>
                <a:path w="7977" h="8227" extrusionOk="0">
                  <a:moveTo>
                    <a:pt x="3097" y="1"/>
                  </a:moveTo>
                  <a:cubicBezTo>
                    <a:pt x="2606" y="1"/>
                    <a:pt x="2174" y="76"/>
                    <a:pt x="1814" y="224"/>
                  </a:cubicBezTo>
                  <a:cubicBezTo>
                    <a:pt x="1550" y="327"/>
                    <a:pt x="1331" y="473"/>
                    <a:pt x="1125" y="639"/>
                  </a:cubicBezTo>
                  <a:cubicBezTo>
                    <a:pt x="916" y="802"/>
                    <a:pt x="739" y="996"/>
                    <a:pt x="593" y="1217"/>
                  </a:cubicBezTo>
                  <a:cubicBezTo>
                    <a:pt x="448" y="1439"/>
                    <a:pt x="334" y="1687"/>
                    <a:pt x="252" y="1959"/>
                  </a:cubicBezTo>
                  <a:cubicBezTo>
                    <a:pt x="170" y="2231"/>
                    <a:pt x="96" y="2509"/>
                    <a:pt x="67" y="2815"/>
                  </a:cubicBezTo>
                  <a:cubicBezTo>
                    <a:pt x="0" y="3419"/>
                    <a:pt x="66" y="4101"/>
                    <a:pt x="260" y="4796"/>
                  </a:cubicBezTo>
                  <a:cubicBezTo>
                    <a:pt x="609" y="6088"/>
                    <a:pt x="1537" y="7187"/>
                    <a:pt x="2705" y="7775"/>
                  </a:cubicBezTo>
                  <a:cubicBezTo>
                    <a:pt x="2997" y="7922"/>
                    <a:pt x="3302" y="8038"/>
                    <a:pt x="3616" y="8118"/>
                  </a:cubicBezTo>
                  <a:cubicBezTo>
                    <a:pt x="3913" y="8191"/>
                    <a:pt x="4215" y="8227"/>
                    <a:pt x="4518" y="8227"/>
                  </a:cubicBezTo>
                  <a:cubicBezTo>
                    <a:pt x="4531" y="8227"/>
                    <a:pt x="4544" y="8227"/>
                    <a:pt x="4557" y="8227"/>
                  </a:cubicBezTo>
                  <a:cubicBezTo>
                    <a:pt x="5189" y="8221"/>
                    <a:pt x="5823" y="8054"/>
                    <a:pt x="6389" y="7710"/>
                  </a:cubicBezTo>
                  <a:cubicBezTo>
                    <a:pt x="6935" y="7347"/>
                    <a:pt x="7380" y="6817"/>
                    <a:pt x="7659" y="6221"/>
                  </a:cubicBezTo>
                  <a:cubicBezTo>
                    <a:pt x="7802" y="5927"/>
                    <a:pt x="7884" y="5597"/>
                    <a:pt x="7917" y="5264"/>
                  </a:cubicBezTo>
                  <a:cubicBezTo>
                    <a:pt x="7943" y="5012"/>
                    <a:pt x="7940" y="4756"/>
                    <a:pt x="7904" y="4502"/>
                  </a:cubicBezTo>
                  <a:lnTo>
                    <a:pt x="7904" y="4502"/>
                  </a:lnTo>
                  <a:cubicBezTo>
                    <a:pt x="7927" y="4382"/>
                    <a:pt x="7942" y="4261"/>
                    <a:pt x="7950" y="4140"/>
                  </a:cubicBezTo>
                  <a:cubicBezTo>
                    <a:pt x="7977" y="3725"/>
                    <a:pt x="7927" y="3310"/>
                    <a:pt x="7780" y="2901"/>
                  </a:cubicBezTo>
                  <a:cubicBezTo>
                    <a:pt x="7631" y="2492"/>
                    <a:pt x="7406" y="2108"/>
                    <a:pt x="7113" y="1774"/>
                  </a:cubicBezTo>
                  <a:cubicBezTo>
                    <a:pt x="6259" y="803"/>
                    <a:pt x="4978" y="194"/>
                    <a:pt x="3786" y="46"/>
                  </a:cubicBezTo>
                  <a:cubicBezTo>
                    <a:pt x="3546" y="16"/>
                    <a:pt x="3315" y="1"/>
                    <a:pt x="309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 rot="2392050">
              <a:off x="3220809" y="9295864"/>
              <a:ext cx="330559" cy="284667"/>
            </a:xfrm>
            <a:custGeom>
              <a:avLst/>
              <a:gdLst/>
              <a:ahLst/>
              <a:cxnLst/>
              <a:rect l="l" t="t" r="r" b="b"/>
              <a:pathLst>
                <a:path w="8269" h="7121" extrusionOk="0">
                  <a:moveTo>
                    <a:pt x="3381" y="0"/>
                  </a:moveTo>
                  <a:cubicBezTo>
                    <a:pt x="2918" y="0"/>
                    <a:pt x="2519" y="94"/>
                    <a:pt x="2189" y="261"/>
                  </a:cubicBezTo>
                  <a:cubicBezTo>
                    <a:pt x="2083" y="313"/>
                    <a:pt x="1989" y="375"/>
                    <a:pt x="1896" y="440"/>
                  </a:cubicBezTo>
                  <a:lnTo>
                    <a:pt x="1896" y="440"/>
                  </a:lnTo>
                  <a:cubicBezTo>
                    <a:pt x="1822" y="458"/>
                    <a:pt x="1749" y="480"/>
                    <a:pt x="1678" y="503"/>
                  </a:cubicBezTo>
                  <a:cubicBezTo>
                    <a:pt x="1318" y="619"/>
                    <a:pt x="1018" y="793"/>
                    <a:pt x="781" y="1017"/>
                  </a:cubicBezTo>
                  <a:cubicBezTo>
                    <a:pt x="541" y="1237"/>
                    <a:pt x="381" y="1519"/>
                    <a:pt x="249" y="1815"/>
                  </a:cubicBezTo>
                  <a:cubicBezTo>
                    <a:pt x="0" y="2417"/>
                    <a:pt x="25" y="3192"/>
                    <a:pt x="364" y="4027"/>
                  </a:cubicBezTo>
                  <a:cubicBezTo>
                    <a:pt x="882" y="5342"/>
                    <a:pt x="2297" y="6509"/>
                    <a:pt x="3681" y="6951"/>
                  </a:cubicBezTo>
                  <a:cubicBezTo>
                    <a:pt x="4044" y="7065"/>
                    <a:pt x="4415" y="7121"/>
                    <a:pt x="4781" y="7121"/>
                  </a:cubicBezTo>
                  <a:cubicBezTo>
                    <a:pt x="5105" y="7121"/>
                    <a:pt x="5425" y="7077"/>
                    <a:pt x="5734" y="6993"/>
                  </a:cubicBezTo>
                  <a:cubicBezTo>
                    <a:pt x="6062" y="6904"/>
                    <a:pt x="6376" y="6768"/>
                    <a:pt x="6665" y="6591"/>
                  </a:cubicBezTo>
                  <a:cubicBezTo>
                    <a:pt x="6941" y="6402"/>
                    <a:pt x="7190" y="6172"/>
                    <a:pt x="7399" y="5905"/>
                  </a:cubicBezTo>
                  <a:cubicBezTo>
                    <a:pt x="8268" y="4845"/>
                    <a:pt x="8115" y="3390"/>
                    <a:pt x="7409" y="2277"/>
                  </a:cubicBezTo>
                  <a:cubicBezTo>
                    <a:pt x="6703" y="1147"/>
                    <a:pt x="5423" y="305"/>
                    <a:pt x="4069" y="64"/>
                  </a:cubicBezTo>
                  <a:cubicBezTo>
                    <a:pt x="3826" y="21"/>
                    <a:pt x="3597" y="0"/>
                    <a:pt x="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 rot="2392050">
              <a:off x="3205496" y="9257549"/>
              <a:ext cx="281189" cy="253966"/>
            </a:xfrm>
            <a:custGeom>
              <a:avLst/>
              <a:gdLst/>
              <a:ahLst/>
              <a:cxnLst/>
              <a:rect l="l" t="t" r="r" b="b"/>
              <a:pathLst>
                <a:path w="7034" h="6353" extrusionOk="0">
                  <a:moveTo>
                    <a:pt x="1974" y="2505"/>
                  </a:moveTo>
                  <a:cubicBezTo>
                    <a:pt x="1972" y="2513"/>
                    <a:pt x="1971" y="2522"/>
                    <a:pt x="1969" y="2530"/>
                  </a:cubicBezTo>
                  <a:cubicBezTo>
                    <a:pt x="1970" y="2522"/>
                    <a:pt x="1972" y="2513"/>
                    <a:pt x="1974" y="2505"/>
                  </a:cubicBezTo>
                  <a:close/>
                  <a:moveTo>
                    <a:pt x="1889" y="3391"/>
                  </a:moveTo>
                  <a:cubicBezTo>
                    <a:pt x="1906" y="3434"/>
                    <a:pt x="1922" y="3475"/>
                    <a:pt x="1939" y="3516"/>
                  </a:cubicBezTo>
                  <a:lnTo>
                    <a:pt x="1939" y="3516"/>
                  </a:lnTo>
                  <a:lnTo>
                    <a:pt x="1924" y="3492"/>
                  </a:lnTo>
                  <a:lnTo>
                    <a:pt x="1889" y="3391"/>
                  </a:lnTo>
                  <a:close/>
                  <a:moveTo>
                    <a:pt x="2550" y="1"/>
                  </a:moveTo>
                  <a:cubicBezTo>
                    <a:pt x="2510" y="1"/>
                    <a:pt x="2470" y="2"/>
                    <a:pt x="2430" y="3"/>
                  </a:cubicBezTo>
                  <a:cubicBezTo>
                    <a:pt x="1977" y="13"/>
                    <a:pt x="1549" y="89"/>
                    <a:pt x="1204" y="245"/>
                  </a:cubicBezTo>
                  <a:cubicBezTo>
                    <a:pt x="851" y="398"/>
                    <a:pt x="585" y="635"/>
                    <a:pt x="376" y="931"/>
                  </a:cubicBezTo>
                  <a:cubicBezTo>
                    <a:pt x="162" y="1224"/>
                    <a:pt x="35" y="1593"/>
                    <a:pt x="12" y="2043"/>
                  </a:cubicBezTo>
                  <a:cubicBezTo>
                    <a:pt x="1" y="2269"/>
                    <a:pt x="20" y="2502"/>
                    <a:pt x="65" y="2738"/>
                  </a:cubicBezTo>
                  <a:cubicBezTo>
                    <a:pt x="105" y="2970"/>
                    <a:pt x="168" y="3201"/>
                    <a:pt x="258" y="3433"/>
                  </a:cubicBezTo>
                  <a:cubicBezTo>
                    <a:pt x="436" y="3898"/>
                    <a:pt x="708" y="4356"/>
                    <a:pt x="1050" y="4768"/>
                  </a:cubicBezTo>
                  <a:cubicBezTo>
                    <a:pt x="1735" y="5593"/>
                    <a:pt x="2704" y="6230"/>
                    <a:pt x="3774" y="6340"/>
                  </a:cubicBezTo>
                  <a:cubicBezTo>
                    <a:pt x="3861" y="6348"/>
                    <a:pt x="3948" y="6352"/>
                    <a:pt x="4035" y="6352"/>
                  </a:cubicBezTo>
                  <a:cubicBezTo>
                    <a:pt x="4873" y="6352"/>
                    <a:pt x="5681" y="5969"/>
                    <a:pt x="6252" y="5379"/>
                  </a:cubicBezTo>
                  <a:cubicBezTo>
                    <a:pt x="6255" y="5375"/>
                    <a:pt x="6259" y="5370"/>
                    <a:pt x="6263" y="5365"/>
                  </a:cubicBezTo>
                  <a:lnTo>
                    <a:pt x="6263" y="5365"/>
                  </a:lnTo>
                  <a:cubicBezTo>
                    <a:pt x="6711" y="4993"/>
                    <a:pt x="7017" y="4294"/>
                    <a:pt x="7030" y="3743"/>
                  </a:cubicBezTo>
                  <a:cubicBezTo>
                    <a:pt x="7033" y="3609"/>
                    <a:pt x="7026" y="3474"/>
                    <a:pt x="7008" y="3341"/>
                  </a:cubicBezTo>
                  <a:cubicBezTo>
                    <a:pt x="6985" y="3205"/>
                    <a:pt x="6953" y="3069"/>
                    <a:pt x="6912" y="2935"/>
                  </a:cubicBezTo>
                  <a:cubicBezTo>
                    <a:pt x="6830" y="2667"/>
                    <a:pt x="6713" y="2405"/>
                    <a:pt x="6568" y="2155"/>
                  </a:cubicBezTo>
                  <a:cubicBezTo>
                    <a:pt x="6014" y="1197"/>
                    <a:pt x="4955" y="516"/>
                    <a:pt x="3901" y="206"/>
                  </a:cubicBezTo>
                  <a:cubicBezTo>
                    <a:pt x="3425" y="66"/>
                    <a:pt x="2967" y="1"/>
                    <a:pt x="255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 rot="2392050">
              <a:off x="3205496" y="9257549"/>
              <a:ext cx="281189" cy="253966"/>
            </a:xfrm>
            <a:custGeom>
              <a:avLst/>
              <a:gdLst/>
              <a:ahLst/>
              <a:cxnLst/>
              <a:rect l="l" t="t" r="r" b="b"/>
              <a:pathLst>
                <a:path w="7034" h="6353" extrusionOk="0">
                  <a:moveTo>
                    <a:pt x="1974" y="2505"/>
                  </a:moveTo>
                  <a:cubicBezTo>
                    <a:pt x="1972" y="2513"/>
                    <a:pt x="1971" y="2522"/>
                    <a:pt x="1969" y="2530"/>
                  </a:cubicBezTo>
                  <a:cubicBezTo>
                    <a:pt x="1970" y="2522"/>
                    <a:pt x="1972" y="2513"/>
                    <a:pt x="1974" y="2505"/>
                  </a:cubicBezTo>
                  <a:close/>
                  <a:moveTo>
                    <a:pt x="1889" y="3391"/>
                  </a:moveTo>
                  <a:cubicBezTo>
                    <a:pt x="1906" y="3434"/>
                    <a:pt x="1922" y="3475"/>
                    <a:pt x="1939" y="3516"/>
                  </a:cubicBezTo>
                  <a:lnTo>
                    <a:pt x="1939" y="3516"/>
                  </a:lnTo>
                  <a:lnTo>
                    <a:pt x="1924" y="3492"/>
                  </a:lnTo>
                  <a:lnTo>
                    <a:pt x="1889" y="3391"/>
                  </a:lnTo>
                  <a:close/>
                  <a:moveTo>
                    <a:pt x="2550" y="1"/>
                  </a:moveTo>
                  <a:cubicBezTo>
                    <a:pt x="2510" y="1"/>
                    <a:pt x="2470" y="2"/>
                    <a:pt x="2430" y="3"/>
                  </a:cubicBezTo>
                  <a:cubicBezTo>
                    <a:pt x="1977" y="13"/>
                    <a:pt x="1549" y="89"/>
                    <a:pt x="1204" y="245"/>
                  </a:cubicBezTo>
                  <a:cubicBezTo>
                    <a:pt x="851" y="398"/>
                    <a:pt x="585" y="635"/>
                    <a:pt x="376" y="931"/>
                  </a:cubicBezTo>
                  <a:cubicBezTo>
                    <a:pt x="162" y="1224"/>
                    <a:pt x="35" y="1593"/>
                    <a:pt x="12" y="2043"/>
                  </a:cubicBezTo>
                  <a:cubicBezTo>
                    <a:pt x="1" y="2269"/>
                    <a:pt x="20" y="2502"/>
                    <a:pt x="65" y="2738"/>
                  </a:cubicBezTo>
                  <a:cubicBezTo>
                    <a:pt x="105" y="2970"/>
                    <a:pt x="168" y="3201"/>
                    <a:pt x="258" y="3433"/>
                  </a:cubicBezTo>
                  <a:cubicBezTo>
                    <a:pt x="436" y="3898"/>
                    <a:pt x="708" y="4356"/>
                    <a:pt x="1050" y="4768"/>
                  </a:cubicBezTo>
                  <a:cubicBezTo>
                    <a:pt x="1735" y="5593"/>
                    <a:pt x="2704" y="6230"/>
                    <a:pt x="3774" y="6340"/>
                  </a:cubicBezTo>
                  <a:cubicBezTo>
                    <a:pt x="3861" y="6348"/>
                    <a:pt x="3948" y="6352"/>
                    <a:pt x="4035" y="6352"/>
                  </a:cubicBezTo>
                  <a:cubicBezTo>
                    <a:pt x="4873" y="6352"/>
                    <a:pt x="5681" y="5969"/>
                    <a:pt x="6252" y="5379"/>
                  </a:cubicBezTo>
                  <a:cubicBezTo>
                    <a:pt x="6255" y="5375"/>
                    <a:pt x="6259" y="5370"/>
                    <a:pt x="6263" y="5365"/>
                  </a:cubicBezTo>
                  <a:lnTo>
                    <a:pt x="6263" y="5365"/>
                  </a:lnTo>
                  <a:cubicBezTo>
                    <a:pt x="6711" y="4993"/>
                    <a:pt x="7017" y="4294"/>
                    <a:pt x="7030" y="3743"/>
                  </a:cubicBezTo>
                  <a:cubicBezTo>
                    <a:pt x="7033" y="3609"/>
                    <a:pt x="7026" y="3474"/>
                    <a:pt x="7008" y="3341"/>
                  </a:cubicBezTo>
                  <a:cubicBezTo>
                    <a:pt x="6985" y="3205"/>
                    <a:pt x="6953" y="3069"/>
                    <a:pt x="6912" y="2935"/>
                  </a:cubicBezTo>
                  <a:cubicBezTo>
                    <a:pt x="6830" y="2667"/>
                    <a:pt x="6713" y="2405"/>
                    <a:pt x="6568" y="2155"/>
                  </a:cubicBezTo>
                  <a:cubicBezTo>
                    <a:pt x="6014" y="1197"/>
                    <a:pt x="4955" y="516"/>
                    <a:pt x="3901" y="206"/>
                  </a:cubicBezTo>
                  <a:cubicBezTo>
                    <a:pt x="3425" y="66"/>
                    <a:pt x="2967" y="1"/>
                    <a:pt x="2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 rot="2392050">
              <a:off x="3362019" y="9524754"/>
              <a:ext cx="520" cy="40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6" y="1"/>
                  </a:moveTo>
                  <a:cubicBezTo>
                    <a:pt x="3" y="1"/>
                    <a:pt x="0" y="6"/>
                    <a:pt x="4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10" y="10"/>
                    <a:pt x="12" y="5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 rot="2392050">
              <a:off x="3392725" y="9374334"/>
              <a:ext cx="67519" cy="191763"/>
            </a:xfrm>
            <a:custGeom>
              <a:avLst/>
              <a:gdLst/>
              <a:ahLst/>
              <a:cxnLst/>
              <a:rect l="l" t="t" r="r" b="b"/>
              <a:pathLst>
                <a:path w="1689" h="4797" extrusionOk="0">
                  <a:moveTo>
                    <a:pt x="74" y="0"/>
                  </a:moveTo>
                  <a:cubicBezTo>
                    <a:pt x="33" y="0"/>
                    <a:pt x="0" y="39"/>
                    <a:pt x="29" y="78"/>
                  </a:cubicBezTo>
                  <a:cubicBezTo>
                    <a:pt x="264" y="399"/>
                    <a:pt x="476" y="770"/>
                    <a:pt x="651" y="1157"/>
                  </a:cubicBezTo>
                  <a:cubicBezTo>
                    <a:pt x="826" y="1545"/>
                    <a:pt x="965" y="1948"/>
                    <a:pt x="1038" y="2310"/>
                  </a:cubicBezTo>
                  <a:cubicBezTo>
                    <a:pt x="1140" y="2793"/>
                    <a:pt x="1086" y="3212"/>
                    <a:pt x="949" y="3605"/>
                  </a:cubicBezTo>
                  <a:cubicBezTo>
                    <a:pt x="814" y="4000"/>
                    <a:pt x="598" y="4370"/>
                    <a:pt x="341" y="4740"/>
                  </a:cubicBezTo>
                  <a:cubicBezTo>
                    <a:pt x="326" y="4764"/>
                    <a:pt x="347" y="4797"/>
                    <a:pt x="373" y="4797"/>
                  </a:cubicBezTo>
                  <a:cubicBezTo>
                    <a:pt x="379" y="4797"/>
                    <a:pt x="385" y="4795"/>
                    <a:pt x="391" y="4792"/>
                  </a:cubicBezTo>
                  <a:cubicBezTo>
                    <a:pt x="853" y="4549"/>
                    <a:pt x="1172" y="4189"/>
                    <a:pt x="1382" y="3791"/>
                  </a:cubicBezTo>
                  <a:cubicBezTo>
                    <a:pt x="1593" y="3394"/>
                    <a:pt x="1689" y="2954"/>
                    <a:pt x="1667" y="2512"/>
                  </a:cubicBezTo>
                  <a:cubicBezTo>
                    <a:pt x="1601" y="1606"/>
                    <a:pt x="1052" y="697"/>
                    <a:pt x="115" y="14"/>
                  </a:cubicBezTo>
                  <a:cubicBezTo>
                    <a:pt x="101" y="4"/>
                    <a:pt x="87" y="0"/>
                    <a:pt x="7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 rot="2392050">
              <a:off x="3392725" y="9374334"/>
              <a:ext cx="67519" cy="191763"/>
            </a:xfrm>
            <a:custGeom>
              <a:avLst/>
              <a:gdLst/>
              <a:ahLst/>
              <a:cxnLst/>
              <a:rect l="l" t="t" r="r" b="b"/>
              <a:pathLst>
                <a:path w="1689" h="4797" extrusionOk="0">
                  <a:moveTo>
                    <a:pt x="74" y="0"/>
                  </a:moveTo>
                  <a:cubicBezTo>
                    <a:pt x="33" y="0"/>
                    <a:pt x="0" y="39"/>
                    <a:pt x="29" y="78"/>
                  </a:cubicBezTo>
                  <a:cubicBezTo>
                    <a:pt x="264" y="399"/>
                    <a:pt x="476" y="770"/>
                    <a:pt x="651" y="1157"/>
                  </a:cubicBezTo>
                  <a:cubicBezTo>
                    <a:pt x="826" y="1545"/>
                    <a:pt x="965" y="1948"/>
                    <a:pt x="1038" y="2310"/>
                  </a:cubicBezTo>
                  <a:cubicBezTo>
                    <a:pt x="1140" y="2793"/>
                    <a:pt x="1086" y="3212"/>
                    <a:pt x="949" y="3605"/>
                  </a:cubicBezTo>
                  <a:cubicBezTo>
                    <a:pt x="814" y="4000"/>
                    <a:pt x="598" y="4370"/>
                    <a:pt x="341" y="4740"/>
                  </a:cubicBezTo>
                  <a:cubicBezTo>
                    <a:pt x="326" y="4764"/>
                    <a:pt x="347" y="4797"/>
                    <a:pt x="373" y="4797"/>
                  </a:cubicBezTo>
                  <a:cubicBezTo>
                    <a:pt x="379" y="4797"/>
                    <a:pt x="385" y="4795"/>
                    <a:pt x="391" y="4792"/>
                  </a:cubicBezTo>
                  <a:cubicBezTo>
                    <a:pt x="853" y="4549"/>
                    <a:pt x="1172" y="4189"/>
                    <a:pt x="1382" y="3791"/>
                  </a:cubicBezTo>
                  <a:cubicBezTo>
                    <a:pt x="1593" y="3394"/>
                    <a:pt x="1689" y="2954"/>
                    <a:pt x="1667" y="2512"/>
                  </a:cubicBezTo>
                  <a:cubicBezTo>
                    <a:pt x="1601" y="1606"/>
                    <a:pt x="1052" y="697"/>
                    <a:pt x="115" y="14"/>
                  </a:cubicBezTo>
                  <a:cubicBezTo>
                    <a:pt x="101" y="4"/>
                    <a:pt x="87" y="0"/>
                    <a:pt x="7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 rot="2392050">
              <a:off x="3224522" y="9393558"/>
              <a:ext cx="177612" cy="166859"/>
            </a:xfrm>
            <a:custGeom>
              <a:avLst/>
              <a:gdLst/>
              <a:ahLst/>
              <a:cxnLst/>
              <a:rect l="l" t="t" r="r" b="b"/>
              <a:pathLst>
                <a:path w="4443" h="4174" extrusionOk="0">
                  <a:moveTo>
                    <a:pt x="501" y="1"/>
                  </a:moveTo>
                  <a:cubicBezTo>
                    <a:pt x="498" y="1"/>
                    <a:pt x="495" y="2"/>
                    <a:pt x="492" y="4"/>
                  </a:cubicBezTo>
                  <a:cubicBezTo>
                    <a:pt x="75" y="333"/>
                    <a:pt x="1" y="792"/>
                    <a:pt x="138" y="1299"/>
                  </a:cubicBezTo>
                  <a:cubicBezTo>
                    <a:pt x="269" y="1799"/>
                    <a:pt x="608" y="2341"/>
                    <a:pt x="1067" y="2826"/>
                  </a:cubicBezTo>
                  <a:cubicBezTo>
                    <a:pt x="1772" y="3575"/>
                    <a:pt x="2777" y="4174"/>
                    <a:pt x="3648" y="4174"/>
                  </a:cubicBezTo>
                  <a:cubicBezTo>
                    <a:pt x="3901" y="4174"/>
                    <a:pt x="4143" y="4123"/>
                    <a:pt x="4363" y="4011"/>
                  </a:cubicBezTo>
                  <a:cubicBezTo>
                    <a:pt x="4443" y="3971"/>
                    <a:pt x="4388" y="3836"/>
                    <a:pt x="4301" y="3836"/>
                  </a:cubicBezTo>
                  <a:cubicBezTo>
                    <a:pt x="4298" y="3836"/>
                    <a:pt x="4296" y="3836"/>
                    <a:pt x="4293" y="3836"/>
                  </a:cubicBezTo>
                  <a:cubicBezTo>
                    <a:pt x="4218" y="3843"/>
                    <a:pt x="4142" y="3846"/>
                    <a:pt x="4066" y="3846"/>
                  </a:cubicBezTo>
                  <a:cubicBezTo>
                    <a:pt x="2154" y="3846"/>
                    <a:pt x="109" y="1719"/>
                    <a:pt x="526" y="32"/>
                  </a:cubicBezTo>
                  <a:cubicBezTo>
                    <a:pt x="529" y="20"/>
                    <a:pt x="514" y="1"/>
                    <a:pt x="5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 rot="2392050">
              <a:off x="3224522" y="9393558"/>
              <a:ext cx="177612" cy="166859"/>
            </a:xfrm>
            <a:custGeom>
              <a:avLst/>
              <a:gdLst/>
              <a:ahLst/>
              <a:cxnLst/>
              <a:rect l="l" t="t" r="r" b="b"/>
              <a:pathLst>
                <a:path w="4443" h="4174" extrusionOk="0">
                  <a:moveTo>
                    <a:pt x="501" y="1"/>
                  </a:moveTo>
                  <a:cubicBezTo>
                    <a:pt x="498" y="1"/>
                    <a:pt x="495" y="2"/>
                    <a:pt x="492" y="4"/>
                  </a:cubicBezTo>
                  <a:cubicBezTo>
                    <a:pt x="75" y="333"/>
                    <a:pt x="1" y="792"/>
                    <a:pt x="138" y="1299"/>
                  </a:cubicBezTo>
                  <a:cubicBezTo>
                    <a:pt x="269" y="1799"/>
                    <a:pt x="608" y="2341"/>
                    <a:pt x="1067" y="2826"/>
                  </a:cubicBezTo>
                  <a:cubicBezTo>
                    <a:pt x="1772" y="3575"/>
                    <a:pt x="2777" y="4174"/>
                    <a:pt x="3648" y="4174"/>
                  </a:cubicBezTo>
                  <a:cubicBezTo>
                    <a:pt x="3901" y="4174"/>
                    <a:pt x="4143" y="4123"/>
                    <a:pt x="4363" y="4011"/>
                  </a:cubicBezTo>
                  <a:cubicBezTo>
                    <a:pt x="4443" y="3971"/>
                    <a:pt x="4388" y="3836"/>
                    <a:pt x="4301" y="3836"/>
                  </a:cubicBezTo>
                  <a:cubicBezTo>
                    <a:pt x="4298" y="3836"/>
                    <a:pt x="4296" y="3836"/>
                    <a:pt x="4293" y="3836"/>
                  </a:cubicBezTo>
                  <a:cubicBezTo>
                    <a:pt x="4218" y="3843"/>
                    <a:pt x="4142" y="3846"/>
                    <a:pt x="4066" y="3846"/>
                  </a:cubicBezTo>
                  <a:cubicBezTo>
                    <a:pt x="2154" y="3846"/>
                    <a:pt x="109" y="1719"/>
                    <a:pt x="526" y="32"/>
                  </a:cubicBezTo>
                  <a:cubicBezTo>
                    <a:pt x="529" y="20"/>
                    <a:pt x="514" y="1"/>
                    <a:pt x="50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 rot="2392050">
              <a:off x="3256644" y="9365355"/>
              <a:ext cx="178332" cy="170177"/>
            </a:xfrm>
            <a:custGeom>
              <a:avLst/>
              <a:gdLst/>
              <a:ahLst/>
              <a:cxnLst/>
              <a:rect l="l" t="t" r="r" b="b"/>
              <a:pathLst>
                <a:path w="4461" h="4257" extrusionOk="0">
                  <a:moveTo>
                    <a:pt x="1681" y="0"/>
                  </a:moveTo>
                  <a:cubicBezTo>
                    <a:pt x="1342" y="0"/>
                    <a:pt x="1023" y="78"/>
                    <a:pt x="760" y="249"/>
                  </a:cubicBezTo>
                  <a:cubicBezTo>
                    <a:pt x="542" y="400"/>
                    <a:pt x="351" y="593"/>
                    <a:pt x="223" y="828"/>
                  </a:cubicBezTo>
                  <a:cubicBezTo>
                    <a:pt x="94" y="1061"/>
                    <a:pt x="24" y="1335"/>
                    <a:pt x="15" y="1625"/>
                  </a:cubicBezTo>
                  <a:cubicBezTo>
                    <a:pt x="1" y="2196"/>
                    <a:pt x="224" y="2836"/>
                    <a:pt x="770" y="3328"/>
                  </a:cubicBezTo>
                  <a:lnTo>
                    <a:pt x="770" y="3328"/>
                  </a:lnTo>
                  <a:cubicBezTo>
                    <a:pt x="941" y="3596"/>
                    <a:pt x="1211" y="3882"/>
                    <a:pt x="1461" y="3988"/>
                  </a:cubicBezTo>
                  <a:cubicBezTo>
                    <a:pt x="1826" y="4144"/>
                    <a:pt x="1998" y="4212"/>
                    <a:pt x="2369" y="4248"/>
                  </a:cubicBezTo>
                  <a:cubicBezTo>
                    <a:pt x="2426" y="4254"/>
                    <a:pt x="2479" y="4256"/>
                    <a:pt x="2530" y="4256"/>
                  </a:cubicBezTo>
                  <a:cubicBezTo>
                    <a:pt x="2671" y="4256"/>
                    <a:pt x="2800" y="4238"/>
                    <a:pt x="2961" y="4212"/>
                  </a:cubicBezTo>
                  <a:cubicBezTo>
                    <a:pt x="3362" y="4145"/>
                    <a:pt x="3703" y="3945"/>
                    <a:pt x="3980" y="3673"/>
                  </a:cubicBezTo>
                  <a:cubicBezTo>
                    <a:pt x="4255" y="3417"/>
                    <a:pt x="4387" y="3068"/>
                    <a:pt x="4424" y="2708"/>
                  </a:cubicBezTo>
                  <a:cubicBezTo>
                    <a:pt x="4460" y="2347"/>
                    <a:pt x="4394" y="1965"/>
                    <a:pt x="4239" y="1604"/>
                  </a:cubicBezTo>
                  <a:cubicBezTo>
                    <a:pt x="3955" y="938"/>
                    <a:pt x="3332" y="444"/>
                    <a:pt x="2660" y="190"/>
                  </a:cubicBezTo>
                  <a:cubicBezTo>
                    <a:pt x="2334" y="68"/>
                    <a:pt x="1999" y="0"/>
                    <a:pt x="1681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 rot="2392050">
              <a:off x="3044247" y="8354699"/>
              <a:ext cx="200798" cy="853961"/>
            </a:xfrm>
            <a:custGeom>
              <a:avLst/>
              <a:gdLst/>
              <a:ahLst/>
              <a:cxnLst/>
              <a:rect l="l" t="t" r="r" b="b"/>
              <a:pathLst>
                <a:path w="5023" h="21362" extrusionOk="0">
                  <a:moveTo>
                    <a:pt x="4990" y="1"/>
                  </a:moveTo>
                  <a:cubicBezTo>
                    <a:pt x="4990" y="1"/>
                    <a:pt x="4931" y="75"/>
                    <a:pt x="4833" y="216"/>
                  </a:cubicBezTo>
                  <a:cubicBezTo>
                    <a:pt x="4739" y="358"/>
                    <a:pt x="4586" y="563"/>
                    <a:pt x="4418" y="831"/>
                  </a:cubicBezTo>
                  <a:cubicBezTo>
                    <a:pt x="4076" y="1368"/>
                    <a:pt x="3621" y="2142"/>
                    <a:pt x="3150" y="3089"/>
                  </a:cubicBezTo>
                  <a:cubicBezTo>
                    <a:pt x="2916" y="3566"/>
                    <a:pt x="2677" y="4085"/>
                    <a:pt x="2443" y="4638"/>
                  </a:cubicBezTo>
                  <a:cubicBezTo>
                    <a:pt x="2209" y="5190"/>
                    <a:pt x="1988" y="5790"/>
                    <a:pt x="1774" y="6404"/>
                  </a:cubicBezTo>
                  <a:cubicBezTo>
                    <a:pt x="1561" y="7019"/>
                    <a:pt x="1370" y="7676"/>
                    <a:pt x="1197" y="8337"/>
                  </a:cubicBezTo>
                  <a:cubicBezTo>
                    <a:pt x="1023" y="8997"/>
                    <a:pt x="885" y="9690"/>
                    <a:pt x="762" y="10379"/>
                  </a:cubicBezTo>
                  <a:cubicBezTo>
                    <a:pt x="703" y="10722"/>
                    <a:pt x="649" y="11090"/>
                    <a:pt x="605" y="11432"/>
                  </a:cubicBezTo>
                  <a:cubicBezTo>
                    <a:pt x="586" y="11600"/>
                    <a:pt x="568" y="11767"/>
                    <a:pt x="551" y="11933"/>
                  </a:cubicBezTo>
                  <a:lnTo>
                    <a:pt x="523" y="12203"/>
                  </a:lnTo>
                  <a:lnTo>
                    <a:pt x="502" y="12462"/>
                  </a:lnTo>
                  <a:cubicBezTo>
                    <a:pt x="468" y="12805"/>
                    <a:pt x="453" y="13143"/>
                    <a:pt x="437" y="13476"/>
                  </a:cubicBezTo>
                  <a:cubicBezTo>
                    <a:pt x="421" y="13810"/>
                    <a:pt x="406" y="14137"/>
                    <a:pt x="405" y="14459"/>
                  </a:cubicBezTo>
                  <a:cubicBezTo>
                    <a:pt x="394" y="15098"/>
                    <a:pt x="383" y="15708"/>
                    <a:pt x="373" y="16285"/>
                  </a:cubicBezTo>
                  <a:cubicBezTo>
                    <a:pt x="369" y="16576"/>
                    <a:pt x="366" y="16858"/>
                    <a:pt x="364" y="17130"/>
                  </a:cubicBezTo>
                  <a:cubicBezTo>
                    <a:pt x="355" y="17399"/>
                    <a:pt x="346" y="17661"/>
                    <a:pt x="338" y="17911"/>
                  </a:cubicBezTo>
                  <a:cubicBezTo>
                    <a:pt x="315" y="18411"/>
                    <a:pt x="295" y="18879"/>
                    <a:pt x="261" y="19295"/>
                  </a:cubicBezTo>
                  <a:cubicBezTo>
                    <a:pt x="250" y="19507"/>
                    <a:pt x="228" y="19700"/>
                    <a:pt x="206" y="19880"/>
                  </a:cubicBezTo>
                  <a:cubicBezTo>
                    <a:pt x="186" y="20061"/>
                    <a:pt x="165" y="20228"/>
                    <a:pt x="144" y="20378"/>
                  </a:cubicBezTo>
                  <a:cubicBezTo>
                    <a:pt x="124" y="20527"/>
                    <a:pt x="106" y="20665"/>
                    <a:pt x="90" y="20788"/>
                  </a:cubicBezTo>
                  <a:cubicBezTo>
                    <a:pt x="70" y="20910"/>
                    <a:pt x="52" y="21014"/>
                    <a:pt x="39" y="21099"/>
                  </a:cubicBezTo>
                  <a:cubicBezTo>
                    <a:pt x="11" y="21268"/>
                    <a:pt x="1" y="21362"/>
                    <a:pt x="1" y="21362"/>
                  </a:cubicBezTo>
                  <a:cubicBezTo>
                    <a:pt x="1" y="21362"/>
                    <a:pt x="72" y="21301"/>
                    <a:pt x="196" y="21181"/>
                  </a:cubicBezTo>
                  <a:cubicBezTo>
                    <a:pt x="319" y="21060"/>
                    <a:pt x="504" y="20888"/>
                    <a:pt x="712" y="20631"/>
                  </a:cubicBezTo>
                  <a:cubicBezTo>
                    <a:pt x="823" y="20506"/>
                    <a:pt x="930" y="20362"/>
                    <a:pt x="1047" y="20204"/>
                  </a:cubicBezTo>
                  <a:cubicBezTo>
                    <a:pt x="1168" y="20047"/>
                    <a:pt x="1274" y="19865"/>
                    <a:pt x="1392" y="19671"/>
                  </a:cubicBezTo>
                  <a:cubicBezTo>
                    <a:pt x="1629" y="19283"/>
                    <a:pt x="1859" y="18828"/>
                    <a:pt x="2088" y="18324"/>
                  </a:cubicBezTo>
                  <a:cubicBezTo>
                    <a:pt x="2301" y="17818"/>
                    <a:pt x="2495" y="17253"/>
                    <a:pt x="2672" y="16663"/>
                  </a:cubicBezTo>
                  <a:cubicBezTo>
                    <a:pt x="2853" y="16076"/>
                    <a:pt x="2995" y="15445"/>
                    <a:pt x="3124" y="14808"/>
                  </a:cubicBezTo>
                  <a:cubicBezTo>
                    <a:pt x="3195" y="14491"/>
                    <a:pt x="3254" y="14169"/>
                    <a:pt x="3314" y="13848"/>
                  </a:cubicBezTo>
                  <a:cubicBezTo>
                    <a:pt x="3370" y="13529"/>
                    <a:pt x="3427" y="13204"/>
                    <a:pt x="3484" y="12877"/>
                  </a:cubicBezTo>
                  <a:cubicBezTo>
                    <a:pt x="3540" y="12553"/>
                    <a:pt x="3595" y="12225"/>
                    <a:pt x="3652" y="11897"/>
                  </a:cubicBezTo>
                  <a:cubicBezTo>
                    <a:pt x="3712" y="11581"/>
                    <a:pt x="3765" y="11257"/>
                    <a:pt x="3818" y="10936"/>
                  </a:cubicBezTo>
                  <a:cubicBezTo>
                    <a:pt x="4052" y="9623"/>
                    <a:pt x="4261" y="8303"/>
                    <a:pt x="4454" y="7069"/>
                  </a:cubicBezTo>
                  <a:cubicBezTo>
                    <a:pt x="4549" y="6441"/>
                    <a:pt x="4629" y="5828"/>
                    <a:pt x="4706" y="5244"/>
                  </a:cubicBezTo>
                  <a:cubicBezTo>
                    <a:pt x="4780" y="4662"/>
                    <a:pt x="4839" y="4097"/>
                    <a:pt x="4887" y="3576"/>
                  </a:cubicBezTo>
                  <a:cubicBezTo>
                    <a:pt x="4932" y="3052"/>
                    <a:pt x="4967" y="2573"/>
                    <a:pt x="4988" y="2137"/>
                  </a:cubicBezTo>
                  <a:cubicBezTo>
                    <a:pt x="5008" y="1703"/>
                    <a:pt x="5020" y="1322"/>
                    <a:pt x="5019" y="1005"/>
                  </a:cubicBezTo>
                  <a:cubicBezTo>
                    <a:pt x="5023" y="690"/>
                    <a:pt x="5007" y="436"/>
                    <a:pt x="5005" y="265"/>
                  </a:cubicBezTo>
                  <a:cubicBezTo>
                    <a:pt x="4999" y="93"/>
                    <a:pt x="4990" y="1"/>
                    <a:pt x="4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 rot="2392050">
              <a:off x="2807872" y="8916885"/>
              <a:ext cx="475631" cy="345550"/>
            </a:xfrm>
            <a:custGeom>
              <a:avLst/>
              <a:gdLst/>
              <a:ahLst/>
              <a:cxnLst/>
              <a:rect l="l" t="t" r="r" b="b"/>
              <a:pathLst>
                <a:path w="11898" h="8644" extrusionOk="0">
                  <a:moveTo>
                    <a:pt x="11897" y="0"/>
                  </a:moveTo>
                  <a:cubicBezTo>
                    <a:pt x="11897" y="0"/>
                    <a:pt x="11835" y="30"/>
                    <a:pt x="11727" y="90"/>
                  </a:cubicBezTo>
                  <a:cubicBezTo>
                    <a:pt x="11621" y="151"/>
                    <a:pt x="11460" y="235"/>
                    <a:pt x="11270" y="349"/>
                  </a:cubicBezTo>
                  <a:cubicBezTo>
                    <a:pt x="11078" y="460"/>
                    <a:pt x="10856" y="600"/>
                    <a:pt x="10603" y="755"/>
                  </a:cubicBezTo>
                  <a:cubicBezTo>
                    <a:pt x="10352" y="913"/>
                    <a:pt x="10072" y="1089"/>
                    <a:pt x="9774" y="1276"/>
                  </a:cubicBezTo>
                  <a:cubicBezTo>
                    <a:pt x="9485" y="1464"/>
                    <a:pt x="9171" y="1667"/>
                    <a:pt x="8839" y="1882"/>
                  </a:cubicBezTo>
                  <a:cubicBezTo>
                    <a:pt x="8519" y="2094"/>
                    <a:pt x="8184" y="2316"/>
                    <a:pt x="7827" y="2542"/>
                  </a:cubicBezTo>
                  <a:cubicBezTo>
                    <a:pt x="7138" y="2992"/>
                    <a:pt x="6422" y="3469"/>
                    <a:pt x="5682" y="3927"/>
                  </a:cubicBezTo>
                  <a:cubicBezTo>
                    <a:pt x="5317" y="4155"/>
                    <a:pt x="4951" y="4382"/>
                    <a:pt x="4591" y="4606"/>
                  </a:cubicBezTo>
                  <a:cubicBezTo>
                    <a:pt x="4230" y="4829"/>
                    <a:pt x="3858" y="5059"/>
                    <a:pt x="3491" y="5285"/>
                  </a:cubicBezTo>
                  <a:cubicBezTo>
                    <a:pt x="2746" y="5739"/>
                    <a:pt x="2056" y="6246"/>
                    <a:pt x="1483" y="6738"/>
                  </a:cubicBezTo>
                  <a:cubicBezTo>
                    <a:pt x="1198" y="6987"/>
                    <a:pt x="950" y="7231"/>
                    <a:pt x="747" y="7466"/>
                  </a:cubicBezTo>
                  <a:cubicBezTo>
                    <a:pt x="543" y="7700"/>
                    <a:pt x="386" y="7918"/>
                    <a:pt x="264" y="8112"/>
                  </a:cubicBezTo>
                  <a:cubicBezTo>
                    <a:pt x="197" y="8205"/>
                    <a:pt x="146" y="8290"/>
                    <a:pt x="105" y="8366"/>
                  </a:cubicBezTo>
                  <a:cubicBezTo>
                    <a:pt x="80" y="8408"/>
                    <a:pt x="71" y="8431"/>
                    <a:pt x="62" y="8451"/>
                  </a:cubicBezTo>
                  <a:cubicBezTo>
                    <a:pt x="54" y="8472"/>
                    <a:pt x="46" y="8491"/>
                    <a:pt x="39" y="8508"/>
                  </a:cubicBezTo>
                  <a:cubicBezTo>
                    <a:pt x="11" y="8578"/>
                    <a:pt x="0" y="8619"/>
                    <a:pt x="0" y="8619"/>
                  </a:cubicBezTo>
                  <a:cubicBezTo>
                    <a:pt x="0" y="8619"/>
                    <a:pt x="57" y="8625"/>
                    <a:pt x="158" y="8630"/>
                  </a:cubicBezTo>
                  <a:cubicBezTo>
                    <a:pt x="209" y="8632"/>
                    <a:pt x="270" y="8634"/>
                    <a:pt x="343" y="8638"/>
                  </a:cubicBezTo>
                  <a:cubicBezTo>
                    <a:pt x="360" y="8642"/>
                    <a:pt x="379" y="8643"/>
                    <a:pt x="399" y="8643"/>
                  </a:cubicBezTo>
                  <a:cubicBezTo>
                    <a:pt x="462" y="8643"/>
                    <a:pt x="538" y="8628"/>
                    <a:pt x="616" y="8615"/>
                  </a:cubicBezTo>
                  <a:cubicBezTo>
                    <a:pt x="823" y="8585"/>
                    <a:pt x="1071" y="8544"/>
                    <a:pt x="1352" y="8492"/>
                  </a:cubicBezTo>
                  <a:cubicBezTo>
                    <a:pt x="1627" y="8445"/>
                    <a:pt x="1937" y="8392"/>
                    <a:pt x="2275" y="8333"/>
                  </a:cubicBezTo>
                  <a:cubicBezTo>
                    <a:pt x="2943" y="8212"/>
                    <a:pt x="3736" y="8072"/>
                    <a:pt x="4591" y="7811"/>
                  </a:cubicBezTo>
                  <a:cubicBezTo>
                    <a:pt x="5017" y="7680"/>
                    <a:pt x="5464" y="7522"/>
                    <a:pt x="5925" y="7319"/>
                  </a:cubicBezTo>
                  <a:cubicBezTo>
                    <a:pt x="6185" y="7196"/>
                    <a:pt x="6355" y="7124"/>
                    <a:pt x="6598" y="6994"/>
                  </a:cubicBezTo>
                  <a:cubicBezTo>
                    <a:pt x="6836" y="6871"/>
                    <a:pt x="7068" y="6736"/>
                    <a:pt x="7280" y="6600"/>
                  </a:cubicBezTo>
                  <a:cubicBezTo>
                    <a:pt x="8143" y="6052"/>
                    <a:pt x="8969" y="5382"/>
                    <a:pt x="9606" y="4655"/>
                  </a:cubicBezTo>
                  <a:cubicBezTo>
                    <a:pt x="9932" y="4296"/>
                    <a:pt x="10223" y="3923"/>
                    <a:pt x="10479" y="3555"/>
                  </a:cubicBezTo>
                  <a:cubicBezTo>
                    <a:pt x="10731" y="3187"/>
                    <a:pt x="10937" y="2822"/>
                    <a:pt x="11115" y="2476"/>
                  </a:cubicBezTo>
                  <a:cubicBezTo>
                    <a:pt x="11468" y="1783"/>
                    <a:pt x="11675" y="1161"/>
                    <a:pt x="11775" y="717"/>
                  </a:cubicBezTo>
                  <a:cubicBezTo>
                    <a:pt x="11831" y="497"/>
                    <a:pt x="11851" y="310"/>
                    <a:pt x="11874" y="191"/>
                  </a:cubicBezTo>
                  <a:cubicBezTo>
                    <a:pt x="11893" y="69"/>
                    <a:pt x="11897" y="0"/>
                    <a:pt x="1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 rot="2392050">
              <a:off x="2456238" y="8568221"/>
              <a:ext cx="619343" cy="866913"/>
            </a:xfrm>
            <a:custGeom>
              <a:avLst/>
              <a:gdLst/>
              <a:ahLst/>
              <a:cxnLst/>
              <a:rect l="l" t="t" r="r" b="b"/>
              <a:pathLst>
                <a:path w="15493" h="21686" extrusionOk="0">
                  <a:moveTo>
                    <a:pt x="15070" y="0"/>
                  </a:moveTo>
                  <a:cubicBezTo>
                    <a:pt x="14958" y="0"/>
                    <a:pt x="14842" y="56"/>
                    <a:pt x="14763" y="187"/>
                  </a:cubicBezTo>
                  <a:cubicBezTo>
                    <a:pt x="13334" y="2558"/>
                    <a:pt x="12185" y="5134"/>
                    <a:pt x="10802" y="7519"/>
                  </a:cubicBezTo>
                  <a:cubicBezTo>
                    <a:pt x="10447" y="8141"/>
                    <a:pt x="10069" y="8747"/>
                    <a:pt x="9703" y="9362"/>
                  </a:cubicBezTo>
                  <a:cubicBezTo>
                    <a:pt x="9336" y="9975"/>
                    <a:pt x="8935" y="10566"/>
                    <a:pt x="8553" y="11170"/>
                  </a:cubicBezTo>
                  <a:cubicBezTo>
                    <a:pt x="8454" y="11319"/>
                    <a:pt x="8363" y="11473"/>
                    <a:pt x="8258" y="11618"/>
                  </a:cubicBezTo>
                  <a:lnTo>
                    <a:pt x="8025" y="11955"/>
                  </a:lnTo>
                  <a:lnTo>
                    <a:pt x="7648" y="12502"/>
                  </a:lnTo>
                  <a:cubicBezTo>
                    <a:pt x="7393" y="12863"/>
                    <a:pt x="7155" y="13237"/>
                    <a:pt x="6882" y="13585"/>
                  </a:cubicBezTo>
                  <a:cubicBezTo>
                    <a:pt x="6353" y="14274"/>
                    <a:pt x="5842" y="14982"/>
                    <a:pt x="5269" y="15640"/>
                  </a:cubicBezTo>
                  <a:lnTo>
                    <a:pt x="4431" y="16646"/>
                  </a:lnTo>
                  <a:lnTo>
                    <a:pt x="3559" y="17623"/>
                  </a:lnTo>
                  <a:cubicBezTo>
                    <a:pt x="2995" y="18291"/>
                    <a:pt x="2383" y="18913"/>
                    <a:pt x="1805" y="19568"/>
                  </a:cubicBezTo>
                  <a:cubicBezTo>
                    <a:pt x="1521" y="19902"/>
                    <a:pt x="1215" y="20212"/>
                    <a:pt x="919" y="20534"/>
                  </a:cubicBezTo>
                  <a:cubicBezTo>
                    <a:pt x="623" y="20855"/>
                    <a:pt x="332" y="21184"/>
                    <a:pt x="46" y="21520"/>
                  </a:cubicBezTo>
                  <a:cubicBezTo>
                    <a:pt x="0" y="21575"/>
                    <a:pt x="82" y="21685"/>
                    <a:pt x="151" y="21685"/>
                  </a:cubicBezTo>
                  <a:cubicBezTo>
                    <a:pt x="161" y="21685"/>
                    <a:pt x="172" y="21682"/>
                    <a:pt x="181" y="21676"/>
                  </a:cubicBezTo>
                  <a:cubicBezTo>
                    <a:pt x="553" y="21437"/>
                    <a:pt x="921" y="21187"/>
                    <a:pt x="1284" y="20930"/>
                  </a:cubicBezTo>
                  <a:cubicBezTo>
                    <a:pt x="1647" y="20672"/>
                    <a:pt x="2011" y="20412"/>
                    <a:pt x="2344" y="20116"/>
                  </a:cubicBezTo>
                  <a:cubicBezTo>
                    <a:pt x="3020" y="19536"/>
                    <a:pt x="3695" y="18946"/>
                    <a:pt x="4298" y="18288"/>
                  </a:cubicBezTo>
                  <a:cubicBezTo>
                    <a:pt x="4604" y="17964"/>
                    <a:pt x="4913" y="17641"/>
                    <a:pt x="5211" y="17309"/>
                  </a:cubicBezTo>
                  <a:lnTo>
                    <a:pt x="6067" y="16282"/>
                  </a:lnTo>
                  <a:cubicBezTo>
                    <a:pt x="6647" y="15604"/>
                    <a:pt x="7156" y="14876"/>
                    <a:pt x="7695" y="14176"/>
                  </a:cubicBezTo>
                  <a:cubicBezTo>
                    <a:pt x="7966" y="13831"/>
                    <a:pt x="8203" y="13465"/>
                    <a:pt x="8456" y="13109"/>
                  </a:cubicBezTo>
                  <a:lnTo>
                    <a:pt x="8830" y="12571"/>
                  </a:lnTo>
                  <a:lnTo>
                    <a:pt x="9038" y="12271"/>
                  </a:lnTo>
                  <a:cubicBezTo>
                    <a:pt x="9141" y="12128"/>
                    <a:pt x="9238" y="11981"/>
                    <a:pt x="9333" y="11833"/>
                  </a:cubicBezTo>
                  <a:cubicBezTo>
                    <a:pt x="9713" y="11241"/>
                    <a:pt x="10102" y="10654"/>
                    <a:pt x="10474" y="10056"/>
                  </a:cubicBezTo>
                  <a:lnTo>
                    <a:pt x="11558" y="8246"/>
                  </a:lnTo>
                  <a:cubicBezTo>
                    <a:pt x="12996" y="5763"/>
                    <a:pt x="14453" y="3190"/>
                    <a:pt x="15395" y="486"/>
                  </a:cubicBezTo>
                  <a:cubicBezTo>
                    <a:pt x="15492" y="211"/>
                    <a:pt x="15288" y="0"/>
                    <a:pt x="1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 rot="2392050">
              <a:off x="3068443" y="8729817"/>
              <a:ext cx="365338" cy="318486"/>
            </a:xfrm>
            <a:custGeom>
              <a:avLst/>
              <a:gdLst/>
              <a:ahLst/>
              <a:cxnLst/>
              <a:rect l="l" t="t" r="r" b="b"/>
              <a:pathLst>
                <a:path w="9139" h="7967" extrusionOk="0">
                  <a:moveTo>
                    <a:pt x="4314" y="1"/>
                  </a:moveTo>
                  <a:cubicBezTo>
                    <a:pt x="4185" y="1"/>
                    <a:pt x="4056" y="6"/>
                    <a:pt x="3929" y="17"/>
                  </a:cubicBezTo>
                  <a:cubicBezTo>
                    <a:pt x="714" y="300"/>
                    <a:pt x="0" y="3415"/>
                    <a:pt x="1565" y="5853"/>
                  </a:cubicBezTo>
                  <a:cubicBezTo>
                    <a:pt x="2313" y="7007"/>
                    <a:pt x="3566" y="7725"/>
                    <a:pt x="4850" y="7915"/>
                  </a:cubicBezTo>
                  <a:cubicBezTo>
                    <a:pt x="5079" y="7949"/>
                    <a:pt x="5310" y="7966"/>
                    <a:pt x="5539" y="7966"/>
                  </a:cubicBezTo>
                  <a:cubicBezTo>
                    <a:pt x="6591" y="7966"/>
                    <a:pt x="7611" y="7603"/>
                    <a:pt x="8287" y="6854"/>
                  </a:cubicBezTo>
                  <a:cubicBezTo>
                    <a:pt x="8696" y="6402"/>
                    <a:pt x="8970" y="5830"/>
                    <a:pt x="9061" y="5224"/>
                  </a:cubicBezTo>
                  <a:cubicBezTo>
                    <a:pt x="9138" y="4690"/>
                    <a:pt x="9080" y="4129"/>
                    <a:pt x="8862" y="3596"/>
                  </a:cubicBezTo>
                  <a:lnTo>
                    <a:pt x="8862" y="3596"/>
                  </a:lnTo>
                  <a:cubicBezTo>
                    <a:pt x="8815" y="2707"/>
                    <a:pt x="8321" y="1772"/>
                    <a:pt x="7524" y="1137"/>
                  </a:cubicBezTo>
                  <a:cubicBezTo>
                    <a:pt x="6621" y="411"/>
                    <a:pt x="5439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 rot="2392050">
              <a:off x="3067765" y="8729575"/>
              <a:ext cx="365338" cy="320578"/>
            </a:xfrm>
            <a:custGeom>
              <a:avLst/>
              <a:gdLst/>
              <a:ahLst/>
              <a:cxnLst/>
              <a:rect l="l" t="t" r="r" b="b"/>
              <a:pathLst>
                <a:path w="9139" h="7967" extrusionOk="0">
                  <a:moveTo>
                    <a:pt x="4314" y="1"/>
                  </a:moveTo>
                  <a:cubicBezTo>
                    <a:pt x="4185" y="1"/>
                    <a:pt x="4056" y="6"/>
                    <a:pt x="3929" y="17"/>
                  </a:cubicBezTo>
                  <a:cubicBezTo>
                    <a:pt x="714" y="300"/>
                    <a:pt x="0" y="3415"/>
                    <a:pt x="1565" y="5853"/>
                  </a:cubicBezTo>
                  <a:cubicBezTo>
                    <a:pt x="2313" y="7007"/>
                    <a:pt x="3566" y="7725"/>
                    <a:pt x="4850" y="7915"/>
                  </a:cubicBezTo>
                  <a:cubicBezTo>
                    <a:pt x="5079" y="7949"/>
                    <a:pt x="5310" y="7966"/>
                    <a:pt x="5539" y="7966"/>
                  </a:cubicBezTo>
                  <a:cubicBezTo>
                    <a:pt x="6591" y="7966"/>
                    <a:pt x="7611" y="7603"/>
                    <a:pt x="8287" y="6854"/>
                  </a:cubicBezTo>
                  <a:cubicBezTo>
                    <a:pt x="8696" y="6402"/>
                    <a:pt x="8970" y="5830"/>
                    <a:pt x="9061" y="5224"/>
                  </a:cubicBezTo>
                  <a:cubicBezTo>
                    <a:pt x="9138" y="4690"/>
                    <a:pt x="9080" y="4129"/>
                    <a:pt x="8862" y="3596"/>
                  </a:cubicBezTo>
                  <a:lnTo>
                    <a:pt x="8862" y="3596"/>
                  </a:lnTo>
                  <a:cubicBezTo>
                    <a:pt x="8815" y="2707"/>
                    <a:pt x="8321" y="1772"/>
                    <a:pt x="7524" y="1137"/>
                  </a:cubicBezTo>
                  <a:cubicBezTo>
                    <a:pt x="6621" y="411"/>
                    <a:pt x="5439" y="1"/>
                    <a:pt x="43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 rot="2392050">
              <a:off x="3151062" y="8730480"/>
              <a:ext cx="365018" cy="276352"/>
            </a:xfrm>
            <a:custGeom>
              <a:avLst/>
              <a:gdLst/>
              <a:ahLst/>
              <a:cxnLst/>
              <a:rect l="l" t="t" r="r" b="b"/>
              <a:pathLst>
                <a:path w="9131" h="6913" extrusionOk="0">
                  <a:moveTo>
                    <a:pt x="3656" y="1"/>
                  </a:moveTo>
                  <a:cubicBezTo>
                    <a:pt x="2717" y="1"/>
                    <a:pt x="1995" y="341"/>
                    <a:pt x="1515" y="866"/>
                  </a:cubicBezTo>
                  <a:lnTo>
                    <a:pt x="1515" y="866"/>
                  </a:lnTo>
                  <a:cubicBezTo>
                    <a:pt x="1448" y="901"/>
                    <a:pt x="1383" y="939"/>
                    <a:pt x="1321" y="980"/>
                  </a:cubicBezTo>
                  <a:cubicBezTo>
                    <a:pt x="639" y="1415"/>
                    <a:pt x="222" y="2060"/>
                    <a:pt x="113" y="2781"/>
                  </a:cubicBezTo>
                  <a:cubicBezTo>
                    <a:pt x="1" y="3497"/>
                    <a:pt x="190" y="4286"/>
                    <a:pt x="737" y="5017"/>
                  </a:cubicBezTo>
                  <a:cubicBezTo>
                    <a:pt x="1608" y="6182"/>
                    <a:pt x="3319" y="6857"/>
                    <a:pt x="4750" y="6909"/>
                  </a:cubicBezTo>
                  <a:cubicBezTo>
                    <a:pt x="4804" y="6911"/>
                    <a:pt x="4858" y="6912"/>
                    <a:pt x="4912" y="6912"/>
                  </a:cubicBezTo>
                  <a:cubicBezTo>
                    <a:pt x="6286" y="6912"/>
                    <a:pt x="7513" y="6221"/>
                    <a:pt x="8033" y="5140"/>
                  </a:cubicBezTo>
                  <a:cubicBezTo>
                    <a:pt x="9131" y="2876"/>
                    <a:pt x="6441" y="20"/>
                    <a:pt x="3680" y="1"/>
                  </a:cubicBezTo>
                  <a:cubicBezTo>
                    <a:pt x="3672" y="1"/>
                    <a:pt x="3664" y="1"/>
                    <a:pt x="3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 rot="2392050">
              <a:off x="3115121" y="8690873"/>
              <a:ext cx="307133" cy="250887"/>
            </a:xfrm>
            <a:custGeom>
              <a:avLst/>
              <a:gdLst/>
              <a:ahLst/>
              <a:cxnLst/>
              <a:rect l="l" t="t" r="r" b="b"/>
              <a:pathLst>
                <a:path w="7683" h="6276" extrusionOk="0">
                  <a:moveTo>
                    <a:pt x="2334" y="2937"/>
                  </a:moveTo>
                  <a:lnTo>
                    <a:pt x="2334" y="2937"/>
                  </a:lnTo>
                  <a:cubicBezTo>
                    <a:pt x="2335" y="2944"/>
                    <a:pt x="2335" y="2950"/>
                    <a:pt x="2335" y="2956"/>
                  </a:cubicBezTo>
                  <a:lnTo>
                    <a:pt x="2334" y="2937"/>
                  </a:lnTo>
                  <a:close/>
                  <a:moveTo>
                    <a:pt x="2468" y="3879"/>
                  </a:moveTo>
                  <a:cubicBezTo>
                    <a:pt x="2489" y="3910"/>
                    <a:pt x="2510" y="3940"/>
                    <a:pt x="2532" y="3970"/>
                  </a:cubicBezTo>
                  <a:lnTo>
                    <a:pt x="2532" y="3970"/>
                  </a:lnTo>
                  <a:lnTo>
                    <a:pt x="2514" y="3953"/>
                  </a:lnTo>
                  <a:lnTo>
                    <a:pt x="2514" y="3953"/>
                  </a:lnTo>
                  <a:lnTo>
                    <a:pt x="2468" y="3879"/>
                  </a:lnTo>
                  <a:close/>
                  <a:moveTo>
                    <a:pt x="3436" y="1"/>
                  </a:moveTo>
                  <a:cubicBezTo>
                    <a:pt x="1457" y="1"/>
                    <a:pt x="1" y="1282"/>
                    <a:pt x="272" y="3067"/>
                  </a:cubicBezTo>
                  <a:cubicBezTo>
                    <a:pt x="538" y="4799"/>
                    <a:pt x="2507" y="6275"/>
                    <a:pt x="4418" y="6275"/>
                  </a:cubicBezTo>
                  <a:cubicBezTo>
                    <a:pt x="4633" y="6275"/>
                    <a:pt x="4848" y="6256"/>
                    <a:pt x="5060" y="6217"/>
                  </a:cubicBezTo>
                  <a:cubicBezTo>
                    <a:pt x="5976" y="6047"/>
                    <a:pt x="6751" y="5460"/>
                    <a:pt x="7175" y="4703"/>
                  </a:cubicBezTo>
                  <a:lnTo>
                    <a:pt x="7175" y="4703"/>
                  </a:lnTo>
                  <a:cubicBezTo>
                    <a:pt x="7528" y="4258"/>
                    <a:pt x="7683" y="3532"/>
                    <a:pt x="7571" y="2984"/>
                  </a:cubicBezTo>
                  <a:cubicBezTo>
                    <a:pt x="7461" y="2461"/>
                    <a:pt x="7193" y="1964"/>
                    <a:pt x="6824" y="1517"/>
                  </a:cubicBezTo>
                  <a:cubicBezTo>
                    <a:pt x="6122" y="665"/>
                    <a:pt x="4979" y="127"/>
                    <a:pt x="3873" y="21"/>
                  </a:cubicBezTo>
                  <a:cubicBezTo>
                    <a:pt x="3725" y="7"/>
                    <a:pt x="3579" y="1"/>
                    <a:pt x="343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 rot="2392050">
              <a:off x="3115121" y="8690873"/>
              <a:ext cx="307133" cy="250887"/>
            </a:xfrm>
            <a:custGeom>
              <a:avLst/>
              <a:gdLst/>
              <a:ahLst/>
              <a:cxnLst/>
              <a:rect l="l" t="t" r="r" b="b"/>
              <a:pathLst>
                <a:path w="7683" h="6276" extrusionOk="0">
                  <a:moveTo>
                    <a:pt x="2334" y="2937"/>
                  </a:moveTo>
                  <a:lnTo>
                    <a:pt x="2334" y="2937"/>
                  </a:lnTo>
                  <a:cubicBezTo>
                    <a:pt x="2335" y="2944"/>
                    <a:pt x="2335" y="2950"/>
                    <a:pt x="2335" y="2956"/>
                  </a:cubicBezTo>
                  <a:lnTo>
                    <a:pt x="2334" y="2937"/>
                  </a:lnTo>
                  <a:close/>
                  <a:moveTo>
                    <a:pt x="2468" y="3879"/>
                  </a:moveTo>
                  <a:cubicBezTo>
                    <a:pt x="2489" y="3910"/>
                    <a:pt x="2510" y="3940"/>
                    <a:pt x="2532" y="3970"/>
                  </a:cubicBezTo>
                  <a:lnTo>
                    <a:pt x="2532" y="3970"/>
                  </a:lnTo>
                  <a:lnTo>
                    <a:pt x="2514" y="3953"/>
                  </a:lnTo>
                  <a:lnTo>
                    <a:pt x="2514" y="3953"/>
                  </a:lnTo>
                  <a:lnTo>
                    <a:pt x="2468" y="3879"/>
                  </a:lnTo>
                  <a:close/>
                  <a:moveTo>
                    <a:pt x="3436" y="1"/>
                  </a:moveTo>
                  <a:cubicBezTo>
                    <a:pt x="1457" y="1"/>
                    <a:pt x="1" y="1282"/>
                    <a:pt x="272" y="3067"/>
                  </a:cubicBezTo>
                  <a:cubicBezTo>
                    <a:pt x="538" y="4799"/>
                    <a:pt x="2507" y="6275"/>
                    <a:pt x="4418" y="6275"/>
                  </a:cubicBezTo>
                  <a:cubicBezTo>
                    <a:pt x="4633" y="6275"/>
                    <a:pt x="4848" y="6256"/>
                    <a:pt x="5060" y="6217"/>
                  </a:cubicBezTo>
                  <a:cubicBezTo>
                    <a:pt x="5976" y="6047"/>
                    <a:pt x="6751" y="5460"/>
                    <a:pt x="7175" y="4703"/>
                  </a:cubicBezTo>
                  <a:lnTo>
                    <a:pt x="7175" y="4703"/>
                  </a:lnTo>
                  <a:cubicBezTo>
                    <a:pt x="7528" y="4258"/>
                    <a:pt x="7683" y="3532"/>
                    <a:pt x="7571" y="2984"/>
                  </a:cubicBezTo>
                  <a:cubicBezTo>
                    <a:pt x="7461" y="2461"/>
                    <a:pt x="7193" y="1964"/>
                    <a:pt x="6824" y="1517"/>
                  </a:cubicBezTo>
                  <a:cubicBezTo>
                    <a:pt x="6122" y="665"/>
                    <a:pt x="4979" y="127"/>
                    <a:pt x="3873" y="21"/>
                  </a:cubicBezTo>
                  <a:cubicBezTo>
                    <a:pt x="3725" y="7"/>
                    <a:pt x="3579" y="1"/>
                    <a:pt x="3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 rot="2392050">
              <a:off x="3257468" y="8859323"/>
              <a:ext cx="7316" cy="7555"/>
            </a:xfrm>
            <a:custGeom>
              <a:avLst/>
              <a:gdLst/>
              <a:ahLst/>
              <a:cxnLst/>
              <a:rect l="l" t="t" r="r" b="b"/>
              <a:pathLst>
                <a:path w="183" h="189" extrusionOk="0">
                  <a:moveTo>
                    <a:pt x="104" y="0"/>
                  </a:moveTo>
                  <a:cubicBezTo>
                    <a:pt x="88" y="0"/>
                    <a:pt x="74" y="7"/>
                    <a:pt x="66" y="23"/>
                  </a:cubicBezTo>
                  <a:lnTo>
                    <a:pt x="19" y="119"/>
                  </a:lnTo>
                  <a:cubicBezTo>
                    <a:pt x="0" y="154"/>
                    <a:pt x="43" y="188"/>
                    <a:pt x="79" y="188"/>
                  </a:cubicBezTo>
                  <a:cubicBezTo>
                    <a:pt x="95" y="188"/>
                    <a:pt x="110" y="182"/>
                    <a:pt x="118" y="166"/>
                  </a:cubicBezTo>
                  <a:lnTo>
                    <a:pt x="165" y="70"/>
                  </a:lnTo>
                  <a:cubicBezTo>
                    <a:pt x="183" y="34"/>
                    <a:pt x="140" y="0"/>
                    <a:pt x="10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 rot="2392050">
              <a:off x="3321139" y="8954838"/>
              <a:ext cx="560" cy="360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7" y="1"/>
                  </a:moveTo>
                  <a:cubicBezTo>
                    <a:pt x="3" y="1"/>
                    <a:pt x="1" y="6"/>
                    <a:pt x="6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2" y="9"/>
                    <a:pt x="14" y="4"/>
                    <a:pt x="9" y="2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 rot="2392050">
              <a:off x="3319343" y="8795414"/>
              <a:ext cx="92184" cy="185487"/>
            </a:xfrm>
            <a:custGeom>
              <a:avLst/>
              <a:gdLst/>
              <a:ahLst/>
              <a:cxnLst/>
              <a:rect l="l" t="t" r="r" b="b"/>
              <a:pathLst>
                <a:path w="2306" h="4640" extrusionOk="0">
                  <a:moveTo>
                    <a:pt x="84" y="0"/>
                  </a:moveTo>
                  <a:cubicBezTo>
                    <a:pt x="37" y="0"/>
                    <a:pt x="1" y="51"/>
                    <a:pt x="39" y="89"/>
                  </a:cubicBezTo>
                  <a:cubicBezTo>
                    <a:pt x="602" y="657"/>
                    <a:pt x="1108" y="1436"/>
                    <a:pt x="1418" y="2121"/>
                  </a:cubicBezTo>
                  <a:cubicBezTo>
                    <a:pt x="1823" y="3027"/>
                    <a:pt x="1579" y="3762"/>
                    <a:pt x="1311" y="4592"/>
                  </a:cubicBezTo>
                  <a:cubicBezTo>
                    <a:pt x="1303" y="4616"/>
                    <a:pt x="1326" y="4639"/>
                    <a:pt x="1350" y="4639"/>
                  </a:cubicBezTo>
                  <a:cubicBezTo>
                    <a:pt x="1358" y="4639"/>
                    <a:pt x="1366" y="4637"/>
                    <a:pt x="1373" y="4630"/>
                  </a:cubicBezTo>
                  <a:cubicBezTo>
                    <a:pt x="2095" y="3946"/>
                    <a:pt x="2305" y="3053"/>
                    <a:pt x="2068" y="2204"/>
                  </a:cubicBezTo>
                  <a:cubicBezTo>
                    <a:pt x="1829" y="1353"/>
                    <a:pt x="1149" y="544"/>
                    <a:pt x="115" y="8"/>
                  </a:cubicBezTo>
                  <a:cubicBezTo>
                    <a:pt x="104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 rot="2392050">
              <a:off x="3319343" y="8795414"/>
              <a:ext cx="92184" cy="185487"/>
            </a:xfrm>
            <a:custGeom>
              <a:avLst/>
              <a:gdLst/>
              <a:ahLst/>
              <a:cxnLst/>
              <a:rect l="l" t="t" r="r" b="b"/>
              <a:pathLst>
                <a:path w="2306" h="4640" extrusionOk="0">
                  <a:moveTo>
                    <a:pt x="84" y="0"/>
                  </a:moveTo>
                  <a:cubicBezTo>
                    <a:pt x="37" y="0"/>
                    <a:pt x="1" y="51"/>
                    <a:pt x="39" y="89"/>
                  </a:cubicBezTo>
                  <a:cubicBezTo>
                    <a:pt x="602" y="657"/>
                    <a:pt x="1108" y="1436"/>
                    <a:pt x="1418" y="2121"/>
                  </a:cubicBezTo>
                  <a:cubicBezTo>
                    <a:pt x="1823" y="3027"/>
                    <a:pt x="1579" y="3762"/>
                    <a:pt x="1311" y="4592"/>
                  </a:cubicBezTo>
                  <a:cubicBezTo>
                    <a:pt x="1303" y="4616"/>
                    <a:pt x="1326" y="4639"/>
                    <a:pt x="1350" y="4639"/>
                  </a:cubicBezTo>
                  <a:cubicBezTo>
                    <a:pt x="1358" y="4639"/>
                    <a:pt x="1366" y="4637"/>
                    <a:pt x="1373" y="4630"/>
                  </a:cubicBezTo>
                  <a:cubicBezTo>
                    <a:pt x="2095" y="3946"/>
                    <a:pt x="2305" y="3053"/>
                    <a:pt x="2068" y="2204"/>
                  </a:cubicBezTo>
                  <a:cubicBezTo>
                    <a:pt x="1829" y="1353"/>
                    <a:pt x="1149" y="544"/>
                    <a:pt x="115" y="8"/>
                  </a:cubicBezTo>
                  <a:cubicBezTo>
                    <a:pt x="104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 rot="2392050">
              <a:off x="3208407" y="8769575"/>
              <a:ext cx="175973" cy="46532"/>
            </a:xfrm>
            <a:custGeom>
              <a:avLst/>
              <a:gdLst/>
              <a:ahLst/>
              <a:cxnLst/>
              <a:rect l="l" t="t" r="r" b="b"/>
              <a:pathLst>
                <a:path w="4402" h="1164" extrusionOk="0">
                  <a:moveTo>
                    <a:pt x="2278" y="1"/>
                  </a:moveTo>
                  <a:cubicBezTo>
                    <a:pt x="2216" y="1"/>
                    <a:pt x="2156" y="2"/>
                    <a:pt x="2097" y="6"/>
                  </a:cubicBezTo>
                  <a:cubicBezTo>
                    <a:pt x="1198" y="56"/>
                    <a:pt x="460" y="465"/>
                    <a:pt x="23" y="1082"/>
                  </a:cubicBezTo>
                  <a:cubicBezTo>
                    <a:pt x="0" y="1114"/>
                    <a:pt x="32" y="1164"/>
                    <a:pt x="72" y="1164"/>
                  </a:cubicBezTo>
                  <a:cubicBezTo>
                    <a:pt x="80" y="1164"/>
                    <a:pt x="89" y="1161"/>
                    <a:pt x="98" y="1156"/>
                  </a:cubicBezTo>
                  <a:cubicBezTo>
                    <a:pt x="640" y="825"/>
                    <a:pt x="1206" y="520"/>
                    <a:pt x="1898" y="407"/>
                  </a:cubicBezTo>
                  <a:cubicBezTo>
                    <a:pt x="2054" y="382"/>
                    <a:pt x="2203" y="370"/>
                    <a:pt x="2348" y="370"/>
                  </a:cubicBezTo>
                  <a:cubicBezTo>
                    <a:pt x="3033" y="370"/>
                    <a:pt x="3626" y="627"/>
                    <a:pt x="4329" y="893"/>
                  </a:cubicBezTo>
                  <a:cubicBezTo>
                    <a:pt x="4336" y="896"/>
                    <a:pt x="4343" y="897"/>
                    <a:pt x="4350" y="897"/>
                  </a:cubicBezTo>
                  <a:cubicBezTo>
                    <a:pt x="4381" y="897"/>
                    <a:pt x="4401" y="869"/>
                    <a:pt x="4379" y="839"/>
                  </a:cubicBezTo>
                  <a:cubicBezTo>
                    <a:pt x="3937" y="238"/>
                    <a:pt x="3015" y="1"/>
                    <a:pt x="2278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 rot="2392050">
              <a:off x="3208407" y="8769575"/>
              <a:ext cx="175973" cy="46532"/>
            </a:xfrm>
            <a:custGeom>
              <a:avLst/>
              <a:gdLst/>
              <a:ahLst/>
              <a:cxnLst/>
              <a:rect l="l" t="t" r="r" b="b"/>
              <a:pathLst>
                <a:path w="4402" h="1164" extrusionOk="0">
                  <a:moveTo>
                    <a:pt x="2278" y="1"/>
                  </a:moveTo>
                  <a:cubicBezTo>
                    <a:pt x="2216" y="1"/>
                    <a:pt x="2156" y="2"/>
                    <a:pt x="2097" y="6"/>
                  </a:cubicBezTo>
                  <a:cubicBezTo>
                    <a:pt x="1198" y="56"/>
                    <a:pt x="460" y="465"/>
                    <a:pt x="23" y="1082"/>
                  </a:cubicBezTo>
                  <a:cubicBezTo>
                    <a:pt x="0" y="1114"/>
                    <a:pt x="32" y="1164"/>
                    <a:pt x="72" y="1164"/>
                  </a:cubicBezTo>
                  <a:cubicBezTo>
                    <a:pt x="80" y="1164"/>
                    <a:pt x="89" y="1161"/>
                    <a:pt x="98" y="1156"/>
                  </a:cubicBezTo>
                  <a:cubicBezTo>
                    <a:pt x="640" y="825"/>
                    <a:pt x="1206" y="520"/>
                    <a:pt x="1898" y="407"/>
                  </a:cubicBezTo>
                  <a:cubicBezTo>
                    <a:pt x="2054" y="382"/>
                    <a:pt x="2203" y="370"/>
                    <a:pt x="2348" y="370"/>
                  </a:cubicBezTo>
                  <a:cubicBezTo>
                    <a:pt x="3033" y="370"/>
                    <a:pt x="3626" y="627"/>
                    <a:pt x="4329" y="893"/>
                  </a:cubicBezTo>
                  <a:cubicBezTo>
                    <a:pt x="4336" y="896"/>
                    <a:pt x="4343" y="897"/>
                    <a:pt x="4350" y="897"/>
                  </a:cubicBezTo>
                  <a:cubicBezTo>
                    <a:pt x="4381" y="897"/>
                    <a:pt x="4401" y="869"/>
                    <a:pt x="4379" y="839"/>
                  </a:cubicBezTo>
                  <a:cubicBezTo>
                    <a:pt x="3937" y="238"/>
                    <a:pt x="3015" y="1"/>
                    <a:pt x="22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 rot="2392050">
              <a:off x="3134221" y="8848393"/>
              <a:ext cx="235817" cy="131160"/>
            </a:xfrm>
            <a:custGeom>
              <a:avLst/>
              <a:gdLst/>
              <a:ahLst/>
              <a:cxnLst/>
              <a:rect l="l" t="t" r="r" b="b"/>
              <a:pathLst>
                <a:path w="5899" h="3281" extrusionOk="0">
                  <a:moveTo>
                    <a:pt x="1070" y="0"/>
                  </a:moveTo>
                  <a:cubicBezTo>
                    <a:pt x="1065" y="0"/>
                    <a:pt x="1061" y="2"/>
                    <a:pt x="1058" y="6"/>
                  </a:cubicBezTo>
                  <a:cubicBezTo>
                    <a:pt x="1" y="1434"/>
                    <a:pt x="2674" y="3281"/>
                    <a:pt x="4603" y="3281"/>
                  </a:cubicBezTo>
                  <a:cubicBezTo>
                    <a:pt x="5085" y="3281"/>
                    <a:pt x="5520" y="3165"/>
                    <a:pt x="5839" y="2899"/>
                  </a:cubicBezTo>
                  <a:cubicBezTo>
                    <a:pt x="5898" y="2849"/>
                    <a:pt x="5828" y="2749"/>
                    <a:pt x="5751" y="2749"/>
                  </a:cubicBezTo>
                  <a:cubicBezTo>
                    <a:pt x="5742" y="2749"/>
                    <a:pt x="5733" y="2750"/>
                    <a:pt x="5724" y="2753"/>
                  </a:cubicBezTo>
                  <a:cubicBezTo>
                    <a:pt x="5435" y="2848"/>
                    <a:pt x="5122" y="2893"/>
                    <a:pt x="4798" y="2893"/>
                  </a:cubicBezTo>
                  <a:cubicBezTo>
                    <a:pt x="3078" y="2893"/>
                    <a:pt x="1081" y="1633"/>
                    <a:pt x="1098" y="25"/>
                  </a:cubicBezTo>
                  <a:cubicBezTo>
                    <a:pt x="1098" y="14"/>
                    <a:pt x="1083" y="0"/>
                    <a:pt x="107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 rot="2392050">
              <a:off x="3134221" y="8848393"/>
              <a:ext cx="235817" cy="131160"/>
            </a:xfrm>
            <a:custGeom>
              <a:avLst/>
              <a:gdLst/>
              <a:ahLst/>
              <a:cxnLst/>
              <a:rect l="l" t="t" r="r" b="b"/>
              <a:pathLst>
                <a:path w="5899" h="3281" extrusionOk="0">
                  <a:moveTo>
                    <a:pt x="1070" y="0"/>
                  </a:moveTo>
                  <a:cubicBezTo>
                    <a:pt x="1065" y="0"/>
                    <a:pt x="1061" y="2"/>
                    <a:pt x="1058" y="6"/>
                  </a:cubicBezTo>
                  <a:cubicBezTo>
                    <a:pt x="1" y="1434"/>
                    <a:pt x="2674" y="3281"/>
                    <a:pt x="4603" y="3281"/>
                  </a:cubicBezTo>
                  <a:cubicBezTo>
                    <a:pt x="5085" y="3281"/>
                    <a:pt x="5520" y="3165"/>
                    <a:pt x="5839" y="2899"/>
                  </a:cubicBezTo>
                  <a:cubicBezTo>
                    <a:pt x="5898" y="2849"/>
                    <a:pt x="5828" y="2749"/>
                    <a:pt x="5751" y="2749"/>
                  </a:cubicBezTo>
                  <a:cubicBezTo>
                    <a:pt x="5742" y="2749"/>
                    <a:pt x="5733" y="2750"/>
                    <a:pt x="5724" y="2753"/>
                  </a:cubicBezTo>
                  <a:cubicBezTo>
                    <a:pt x="5435" y="2848"/>
                    <a:pt x="5122" y="2893"/>
                    <a:pt x="4798" y="2893"/>
                  </a:cubicBezTo>
                  <a:cubicBezTo>
                    <a:pt x="3078" y="2893"/>
                    <a:pt x="1081" y="1633"/>
                    <a:pt x="1098" y="25"/>
                  </a:cubicBezTo>
                  <a:cubicBezTo>
                    <a:pt x="1098" y="14"/>
                    <a:pt x="1083" y="0"/>
                    <a:pt x="107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 rot="2392050">
              <a:off x="3182906" y="8801866"/>
              <a:ext cx="203356" cy="163581"/>
            </a:xfrm>
            <a:custGeom>
              <a:avLst/>
              <a:gdLst/>
              <a:ahLst/>
              <a:cxnLst/>
              <a:rect l="l" t="t" r="r" b="b"/>
              <a:pathLst>
                <a:path w="5087" h="4092" extrusionOk="0">
                  <a:moveTo>
                    <a:pt x="2212" y="1"/>
                  </a:moveTo>
                  <a:cubicBezTo>
                    <a:pt x="1656" y="1"/>
                    <a:pt x="1132" y="174"/>
                    <a:pt x="778" y="545"/>
                  </a:cubicBezTo>
                  <a:cubicBezTo>
                    <a:pt x="1" y="1369"/>
                    <a:pt x="188" y="2948"/>
                    <a:pt x="1538" y="3606"/>
                  </a:cubicBezTo>
                  <a:lnTo>
                    <a:pt x="1538" y="3606"/>
                  </a:lnTo>
                  <a:cubicBezTo>
                    <a:pt x="1780" y="3818"/>
                    <a:pt x="2122" y="4016"/>
                    <a:pt x="2389" y="4048"/>
                  </a:cubicBezTo>
                  <a:cubicBezTo>
                    <a:pt x="2609" y="4074"/>
                    <a:pt x="2764" y="4092"/>
                    <a:pt x="2923" y="4092"/>
                  </a:cubicBezTo>
                  <a:cubicBezTo>
                    <a:pt x="3047" y="4092"/>
                    <a:pt x="3174" y="4081"/>
                    <a:pt x="3335" y="4055"/>
                  </a:cubicBezTo>
                  <a:cubicBezTo>
                    <a:pt x="3546" y="4022"/>
                    <a:pt x="3694" y="3963"/>
                    <a:pt x="3896" y="3875"/>
                  </a:cubicBezTo>
                  <a:cubicBezTo>
                    <a:pt x="4264" y="3716"/>
                    <a:pt x="4536" y="3451"/>
                    <a:pt x="4725" y="3133"/>
                  </a:cubicBezTo>
                  <a:cubicBezTo>
                    <a:pt x="5086" y="2516"/>
                    <a:pt x="4944" y="1750"/>
                    <a:pt x="4488" y="1112"/>
                  </a:cubicBezTo>
                  <a:cubicBezTo>
                    <a:pt x="3979" y="401"/>
                    <a:pt x="3059" y="1"/>
                    <a:pt x="221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 rot="2392050">
              <a:off x="1076252" y="7844328"/>
              <a:ext cx="754501" cy="538792"/>
            </a:xfrm>
            <a:custGeom>
              <a:avLst/>
              <a:gdLst/>
              <a:ahLst/>
              <a:cxnLst/>
              <a:rect l="l" t="t" r="r" b="b"/>
              <a:pathLst>
                <a:path w="18874" h="13478" extrusionOk="0">
                  <a:moveTo>
                    <a:pt x="1" y="1"/>
                  </a:moveTo>
                  <a:cubicBezTo>
                    <a:pt x="1" y="1"/>
                    <a:pt x="38" y="94"/>
                    <a:pt x="115" y="260"/>
                  </a:cubicBezTo>
                  <a:cubicBezTo>
                    <a:pt x="195" y="424"/>
                    <a:pt x="302" y="675"/>
                    <a:pt x="459" y="977"/>
                  </a:cubicBezTo>
                  <a:cubicBezTo>
                    <a:pt x="614" y="1280"/>
                    <a:pt x="809" y="1643"/>
                    <a:pt x="1045" y="2051"/>
                  </a:cubicBezTo>
                  <a:cubicBezTo>
                    <a:pt x="1289" y="2453"/>
                    <a:pt x="1575" y="2899"/>
                    <a:pt x="1903" y="3376"/>
                  </a:cubicBezTo>
                  <a:cubicBezTo>
                    <a:pt x="2225" y="3855"/>
                    <a:pt x="2607" y="4350"/>
                    <a:pt x="3029" y="4860"/>
                  </a:cubicBezTo>
                  <a:cubicBezTo>
                    <a:pt x="3240" y="5116"/>
                    <a:pt x="3460" y="5374"/>
                    <a:pt x="3691" y="5635"/>
                  </a:cubicBezTo>
                  <a:cubicBezTo>
                    <a:pt x="3923" y="5893"/>
                    <a:pt x="4172" y="6149"/>
                    <a:pt x="4427" y="6406"/>
                  </a:cubicBezTo>
                  <a:cubicBezTo>
                    <a:pt x="4936" y="6920"/>
                    <a:pt x="5482" y="7433"/>
                    <a:pt x="6078" y="7912"/>
                  </a:cubicBezTo>
                  <a:cubicBezTo>
                    <a:pt x="6667" y="8395"/>
                    <a:pt x="7287" y="8859"/>
                    <a:pt x="7943" y="9278"/>
                  </a:cubicBezTo>
                  <a:cubicBezTo>
                    <a:pt x="8268" y="9485"/>
                    <a:pt x="8618" y="9700"/>
                    <a:pt x="8946" y="9890"/>
                  </a:cubicBezTo>
                  <a:cubicBezTo>
                    <a:pt x="9105" y="9980"/>
                    <a:pt x="9267" y="10068"/>
                    <a:pt x="9430" y="10153"/>
                  </a:cubicBezTo>
                  <a:lnTo>
                    <a:pt x="9694" y="10290"/>
                  </a:lnTo>
                  <a:lnTo>
                    <a:pt x="9950" y="10416"/>
                  </a:lnTo>
                  <a:cubicBezTo>
                    <a:pt x="10289" y="10584"/>
                    <a:pt x="10627" y="10732"/>
                    <a:pt x="10959" y="10875"/>
                  </a:cubicBezTo>
                  <a:cubicBezTo>
                    <a:pt x="11289" y="11021"/>
                    <a:pt x="11618" y="11153"/>
                    <a:pt x="11945" y="11269"/>
                  </a:cubicBezTo>
                  <a:cubicBezTo>
                    <a:pt x="12594" y="11508"/>
                    <a:pt x="13211" y="11721"/>
                    <a:pt x="13794" y="11908"/>
                  </a:cubicBezTo>
                  <a:cubicBezTo>
                    <a:pt x="14381" y="12085"/>
                    <a:pt x="14932" y="12252"/>
                    <a:pt x="15442" y="12406"/>
                  </a:cubicBezTo>
                  <a:cubicBezTo>
                    <a:pt x="15947" y="12557"/>
                    <a:pt x="16415" y="12699"/>
                    <a:pt x="16828" y="12822"/>
                  </a:cubicBezTo>
                  <a:cubicBezTo>
                    <a:pt x="17037" y="12882"/>
                    <a:pt x="17230" y="12945"/>
                    <a:pt x="17410" y="13002"/>
                  </a:cubicBezTo>
                  <a:cubicBezTo>
                    <a:pt x="17590" y="13060"/>
                    <a:pt x="17757" y="13114"/>
                    <a:pt x="17904" y="13161"/>
                  </a:cubicBezTo>
                  <a:cubicBezTo>
                    <a:pt x="18052" y="13209"/>
                    <a:pt x="18188" y="13253"/>
                    <a:pt x="18309" y="13292"/>
                  </a:cubicBezTo>
                  <a:cubicBezTo>
                    <a:pt x="18429" y="13333"/>
                    <a:pt x="18531" y="13369"/>
                    <a:pt x="18614" y="13397"/>
                  </a:cubicBezTo>
                  <a:cubicBezTo>
                    <a:pt x="18782" y="13452"/>
                    <a:pt x="18874" y="13477"/>
                    <a:pt x="18874" y="13477"/>
                  </a:cubicBezTo>
                  <a:cubicBezTo>
                    <a:pt x="18874" y="13477"/>
                    <a:pt x="18823" y="13397"/>
                    <a:pt x="18721" y="13257"/>
                  </a:cubicBezTo>
                  <a:cubicBezTo>
                    <a:pt x="18616" y="13119"/>
                    <a:pt x="18480" y="12904"/>
                    <a:pt x="18258" y="12655"/>
                  </a:cubicBezTo>
                  <a:cubicBezTo>
                    <a:pt x="18154" y="12524"/>
                    <a:pt x="18029" y="12393"/>
                    <a:pt x="17892" y="12251"/>
                  </a:cubicBezTo>
                  <a:cubicBezTo>
                    <a:pt x="17758" y="12102"/>
                    <a:pt x="17601" y="11959"/>
                    <a:pt x="17433" y="11803"/>
                  </a:cubicBezTo>
                  <a:cubicBezTo>
                    <a:pt x="17093" y="11495"/>
                    <a:pt x="16704" y="11160"/>
                    <a:pt x="16258" y="10821"/>
                  </a:cubicBezTo>
                  <a:cubicBezTo>
                    <a:pt x="15808" y="10490"/>
                    <a:pt x="15305" y="10151"/>
                    <a:pt x="14779" y="9807"/>
                  </a:cubicBezTo>
                  <a:cubicBezTo>
                    <a:pt x="14252" y="9465"/>
                    <a:pt x="13674" y="9136"/>
                    <a:pt x="13102" y="8791"/>
                  </a:cubicBezTo>
                  <a:cubicBezTo>
                    <a:pt x="12817" y="8616"/>
                    <a:pt x="12522" y="8450"/>
                    <a:pt x="12228" y="8279"/>
                  </a:cubicBezTo>
                  <a:cubicBezTo>
                    <a:pt x="11939" y="8108"/>
                    <a:pt x="11638" y="7942"/>
                    <a:pt x="11348" y="7759"/>
                  </a:cubicBezTo>
                  <a:cubicBezTo>
                    <a:pt x="11055" y="7579"/>
                    <a:pt x="10760" y="7398"/>
                    <a:pt x="10464" y="7216"/>
                  </a:cubicBezTo>
                  <a:cubicBezTo>
                    <a:pt x="10176" y="7034"/>
                    <a:pt x="9889" y="6851"/>
                    <a:pt x="9600" y="6668"/>
                  </a:cubicBezTo>
                  <a:cubicBezTo>
                    <a:pt x="9020" y="6275"/>
                    <a:pt x="8438" y="5882"/>
                    <a:pt x="7866" y="5494"/>
                  </a:cubicBezTo>
                  <a:cubicBezTo>
                    <a:pt x="7300" y="5092"/>
                    <a:pt x="6743" y="4697"/>
                    <a:pt x="6204" y="4313"/>
                  </a:cubicBezTo>
                  <a:cubicBezTo>
                    <a:pt x="5655" y="3922"/>
                    <a:pt x="5136" y="3530"/>
                    <a:pt x="4626" y="3161"/>
                  </a:cubicBezTo>
                  <a:cubicBezTo>
                    <a:pt x="4113" y="2797"/>
                    <a:pt x="3633" y="2441"/>
                    <a:pt x="3182" y="2113"/>
                  </a:cubicBezTo>
                  <a:cubicBezTo>
                    <a:pt x="2730" y="1788"/>
                    <a:pt x="2300" y="1494"/>
                    <a:pt x="1921" y="1232"/>
                  </a:cubicBezTo>
                  <a:cubicBezTo>
                    <a:pt x="1543" y="968"/>
                    <a:pt x="1206" y="740"/>
                    <a:pt x="922" y="557"/>
                  </a:cubicBezTo>
                  <a:cubicBezTo>
                    <a:pt x="639" y="373"/>
                    <a:pt x="403" y="239"/>
                    <a:pt x="248" y="142"/>
                  </a:cubicBezTo>
                  <a:cubicBezTo>
                    <a:pt x="91" y="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 rot="2392050">
              <a:off x="1596624" y="8085952"/>
              <a:ext cx="185167" cy="524201"/>
            </a:xfrm>
            <a:custGeom>
              <a:avLst/>
              <a:gdLst/>
              <a:ahLst/>
              <a:cxnLst/>
              <a:rect l="l" t="t" r="r" b="b"/>
              <a:pathLst>
                <a:path w="4632" h="13113" extrusionOk="0">
                  <a:moveTo>
                    <a:pt x="2" y="1"/>
                  </a:moveTo>
                  <a:cubicBezTo>
                    <a:pt x="2" y="1"/>
                    <a:pt x="0" y="65"/>
                    <a:pt x="4" y="179"/>
                  </a:cubicBezTo>
                  <a:cubicBezTo>
                    <a:pt x="12" y="293"/>
                    <a:pt x="16" y="461"/>
                    <a:pt x="33" y="666"/>
                  </a:cubicBezTo>
                  <a:cubicBezTo>
                    <a:pt x="44" y="875"/>
                    <a:pt x="79" y="1112"/>
                    <a:pt x="111" y="1386"/>
                  </a:cubicBezTo>
                  <a:cubicBezTo>
                    <a:pt x="150" y="1658"/>
                    <a:pt x="194" y="1960"/>
                    <a:pt x="240" y="2282"/>
                  </a:cubicBezTo>
                  <a:cubicBezTo>
                    <a:pt x="295" y="2600"/>
                    <a:pt x="355" y="2944"/>
                    <a:pt x="417" y="3309"/>
                  </a:cubicBezTo>
                  <a:cubicBezTo>
                    <a:pt x="491" y="3661"/>
                    <a:pt x="569" y="4032"/>
                    <a:pt x="649" y="4415"/>
                  </a:cubicBezTo>
                  <a:cubicBezTo>
                    <a:pt x="736" y="4791"/>
                    <a:pt x="825" y="5180"/>
                    <a:pt x="916" y="5575"/>
                  </a:cubicBezTo>
                  <a:cubicBezTo>
                    <a:pt x="1016" y="5968"/>
                    <a:pt x="1118" y="6368"/>
                    <a:pt x="1220" y="6766"/>
                  </a:cubicBezTo>
                  <a:cubicBezTo>
                    <a:pt x="1328" y="7166"/>
                    <a:pt x="1435" y="7565"/>
                    <a:pt x="1540" y="7958"/>
                  </a:cubicBezTo>
                  <a:cubicBezTo>
                    <a:pt x="1654" y="8350"/>
                    <a:pt x="1772" y="8756"/>
                    <a:pt x="1905" y="9157"/>
                  </a:cubicBezTo>
                  <a:cubicBezTo>
                    <a:pt x="2160" y="9965"/>
                    <a:pt x="2501" y="10745"/>
                    <a:pt x="2889" y="11386"/>
                  </a:cubicBezTo>
                  <a:cubicBezTo>
                    <a:pt x="3086" y="11706"/>
                    <a:pt x="3280" y="11998"/>
                    <a:pt x="3487" y="12231"/>
                  </a:cubicBezTo>
                  <a:cubicBezTo>
                    <a:pt x="3691" y="12467"/>
                    <a:pt x="3885" y="12656"/>
                    <a:pt x="4061" y="12806"/>
                  </a:cubicBezTo>
                  <a:cubicBezTo>
                    <a:pt x="4145" y="12883"/>
                    <a:pt x="4226" y="12945"/>
                    <a:pt x="4298" y="12996"/>
                  </a:cubicBezTo>
                  <a:cubicBezTo>
                    <a:pt x="4339" y="13025"/>
                    <a:pt x="4358" y="13036"/>
                    <a:pt x="4375" y="13044"/>
                  </a:cubicBezTo>
                  <a:cubicBezTo>
                    <a:pt x="4392" y="13054"/>
                    <a:pt x="4409" y="13062"/>
                    <a:pt x="4424" y="13069"/>
                  </a:cubicBezTo>
                  <a:cubicBezTo>
                    <a:pt x="4484" y="13100"/>
                    <a:pt x="4520" y="13113"/>
                    <a:pt x="4520" y="13113"/>
                  </a:cubicBezTo>
                  <a:cubicBezTo>
                    <a:pt x="4520" y="13113"/>
                    <a:pt x="4535" y="13060"/>
                    <a:pt x="4559" y="12965"/>
                  </a:cubicBezTo>
                  <a:cubicBezTo>
                    <a:pt x="4571" y="12919"/>
                    <a:pt x="4584" y="12862"/>
                    <a:pt x="4599" y="12794"/>
                  </a:cubicBezTo>
                  <a:cubicBezTo>
                    <a:pt x="4628" y="12733"/>
                    <a:pt x="4619" y="12632"/>
                    <a:pt x="4616" y="12530"/>
                  </a:cubicBezTo>
                  <a:cubicBezTo>
                    <a:pt x="4613" y="12328"/>
                    <a:pt x="4608" y="12081"/>
                    <a:pt x="4604" y="11798"/>
                  </a:cubicBezTo>
                  <a:cubicBezTo>
                    <a:pt x="4604" y="11527"/>
                    <a:pt x="4605" y="11220"/>
                    <a:pt x="4605" y="10886"/>
                  </a:cubicBezTo>
                  <a:cubicBezTo>
                    <a:pt x="4611" y="10225"/>
                    <a:pt x="4632" y="9457"/>
                    <a:pt x="4586" y="8612"/>
                  </a:cubicBezTo>
                  <a:cubicBezTo>
                    <a:pt x="4564" y="8188"/>
                    <a:pt x="4524" y="7749"/>
                    <a:pt x="4460" y="7282"/>
                  </a:cubicBezTo>
                  <a:cubicBezTo>
                    <a:pt x="4418" y="7019"/>
                    <a:pt x="4397" y="6849"/>
                    <a:pt x="4344" y="6604"/>
                  </a:cubicBezTo>
                  <a:cubicBezTo>
                    <a:pt x="4295" y="6365"/>
                    <a:pt x="4240" y="6125"/>
                    <a:pt x="4179" y="5903"/>
                  </a:cubicBezTo>
                  <a:cubicBezTo>
                    <a:pt x="3934" y="5001"/>
                    <a:pt x="3608" y="4120"/>
                    <a:pt x="3183" y="3374"/>
                  </a:cubicBezTo>
                  <a:cubicBezTo>
                    <a:pt x="2983" y="2991"/>
                    <a:pt x="2762" y="2639"/>
                    <a:pt x="2531" y="2320"/>
                  </a:cubicBezTo>
                  <a:cubicBezTo>
                    <a:pt x="2301" y="2000"/>
                    <a:pt x="2059" y="1717"/>
                    <a:pt x="1832" y="1458"/>
                  </a:cubicBezTo>
                  <a:cubicBezTo>
                    <a:pt x="1370" y="946"/>
                    <a:pt x="910" y="581"/>
                    <a:pt x="567" y="347"/>
                  </a:cubicBezTo>
                  <a:cubicBezTo>
                    <a:pt x="402" y="225"/>
                    <a:pt x="250" y="145"/>
                    <a:pt x="156" y="85"/>
                  </a:cubicBezTo>
                  <a:cubicBezTo>
                    <a:pt x="59" y="28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 rot="2392050">
              <a:off x="1220180" y="8202314"/>
              <a:ext cx="766134" cy="680866"/>
            </a:xfrm>
            <a:custGeom>
              <a:avLst/>
              <a:gdLst/>
              <a:ahLst/>
              <a:cxnLst/>
              <a:rect l="l" t="t" r="r" b="b"/>
              <a:pathLst>
                <a:path w="19165" h="17032" extrusionOk="0">
                  <a:moveTo>
                    <a:pt x="469" y="1"/>
                  </a:moveTo>
                  <a:cubicBezTo>
                    <a:pt x="213" y="1"/>
                    <a:pt x="0" y="276"/>
                    <a:pt x="196" y="553"/>
                  </a:cubicBezTo>
                  <a:cubicBezTo>
                    <a:pt x="1811" y="2863"/>
                    <a:pt x="3901" y="4877"/>
                    <a:pt x="5921" y="6842"/>
                  </a:cubicBezTo>
                  <a:cubicBezTo>
                    <a:pt x="6970" y="7863"/>
                    <a:pt x="8045" y="8860"/>
                    <a:pt x="9144" y="9829"/>
                  </a:cubicBezTo>
                  <a:lnTo>
                    <a:pt x="10312" y="10843"/>
                  </a:lnTo>
                  <a:lnTo>
                    <a:pt x="11236" y="11610"/>
                  </a:lnTo>
                  <a:cubicBezTo>
                    <a:pt x="13653" y="13616"/>
                    <a:pt x="16131" y="15662"/>
                    <a:pt x="19000" y="17027"/>
                  </a:cubicBezTo>
                  <a:cubicBezTo>
                    <a:pt x="19006" y="17030"/>
                    <a:pt x="19013" y="17032"/>
                    <a:pt x="19020" y="17032"/>
                  </a:cubicBezTo>
                  <a:cubicBezTo>
                    <a:pt x="19084" y="17032"/>
                    <a:pt x="19164" y="16905"/>
                    <a:pt x="19118" y="16857"/>
                  </a:cubicBezTo>
                  <a:cubicBezTo>
                    <a:pt x="16862" y="14657"/>
                    <a:pt x="14287" y="12845"/>
                    <a:pt x="11893" y="10852"/>
                  </a:cubicBezTo>
                  <a:lnTo>
                    <a:pt x="11008" y="10114"/>
                  </a:lnTo>
                  <a:lnTo>
                    <a:pt x="9925" y="9168"/>
                  </a:lnTo>
                  <a:cubicBezTo>
                    <a:pt x="9392" y="8710"/>
                    <a:pt x="8879" y="8230"/>
                    <a:pt x="8360" y="7755"/>
                  </a:cubicBezTo>
                  <a:cubicBezTo>
                    <a:pt x="7837" y="7285"/>
                    <a:pt x="7332" y="6795"/>
                    <a:pt x="6824" y="6308"/>
                  </a:cubicBezTo>
                  <a:cubicBezTo>
                    <a:pt x="4751" y="4315"/>
                    <a:pt x="2831" y="2086"/>
                    <a:pt x="737" y="113"/>
                  </a:cubicBezTo>
                  <a:cubicBezTo>
                    <a:pt x="653" y="34"/>
                    <a:pt x="558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 rot="2392050">
              <a:off x="1384275" y="7916045"/>
              <a:ext cx="355064" cy="309492"/>
            </a:xfrm>
            <a:custGeom>
              <a:avLst/>
              <a:gdLst/>
              <a:ahLst/>
              <a:cxnLst/>
              <a:rect l="l" t="t" r="r" b="b"/>
              <a:pathLst>
                <a:path w="8882" h="7742" extrusionOk="0">
                  <a:moveTo>
                    <a:pt x="4597" y="0"/>
                  </a:moveTo>
                  <a:cubicBezTo>
                    <a:pt x="4075" y="0"/>
                    <a:pt x="3530" y="105"/>
                    <a:pt x="3017" y="322"/>
                  </a:cubicBezTo>
                  <a:cubicBezTo>
                    <a:pt x="1829" y="825"/>
                    <a:pt x="809" y="1797"/>
                    <a:pt x="344" y="2952"/>
                  </a:cubicBezTo>
                  <a:cubicBezTo>
                    <a:pt x="45" y="3699"/>
                    <a:pt x="1" y="4398"/>
                    <a:pt x="141" y="5028"/>
                  </a:cubicBezTo>
                  <a:cubicBezTo>
                    <a:pt x="278" y="5661"/>
                    <a:pt x="615" y="6209"/>
                    <a:pt x="1082" y="6644"/>
                  </a:cubicBezTo>
                  <a:cubicBezTo>
                    <a:pt x="1814" y="7346"/>
                    <a:pt x="2886" y="7741"/>
                    <a:pt x="4022" y="7741"/>
                  </a:cubicBezTo>
                  <a:cubicBezTo>
                    <a:pt x="4316" y="7741"/>
                    <a:pt x="4614" y="7715"/>
                    <a:pt x="4912" y="7660"/>
                  </a:cubicBezTo>
                  <a:cubicBezTo>
                    <a:pt x="6291" y="7402"/>
                    <a:pt x="7389" y="6466"/>
                    <a:pt x="8031" y="5360"/>
                  </a:cubicBezTo>
                  <a:cubicBezTo>
                    <a:pt x="8671" y="4252"/>
                    <a:pt x="8881" y="2958"/>
                    <a:pt x="8415" y="1931"/>
                  </a:cubicBezTo>
                  <a:cubicBezTo>
                    <a:pt x="8192" y="1410"/>
                    <a:pt x="7810" y="974"/>
                    <a:pt x="7316" y="674"/>
                  </a:cubicBezTo>
                  <a:cubicBezTo>
                    <a:pt x="6880" y="409"/>
                    <a:pt x="6371" y="238"/>
                    <a:pt x="5803" y="213"/>
                  </a:cubicBezTo>
                  <a:lnTo>
                    <a:pt x="5803" y="213"/>
                  </a:lnTo>
                  <a:cubicBezTo>
                    <a:pt x="5701" y="173"/>
                    <a:pt x="5594" y="138"/>
                    <a:pt x="5485" y="109"/>
                  </a:cubicBezTo>
                  <a:cubicBezTo>
                    <a:pt x="5205" y="37"/>
                    <a:pt x="4905" y="0"/>
                    <a:pt x="4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 rot="2391998">
              <a:off x="1383368" y="7911751"/>
              <a:ext cx="344124" cy="316322"/>
            </a:xfrm>
            <a:custGeom>
              <a:avLst/>
              <a:gdLst/>
              <a:ahLst/>
              <a:cxnLst/>
              <a:rect l="l" t="t" r="r" b="b"/>
              <a:pathLst>
                <a:path w="8882" h="7742" extrusionOk="0">
                  <a:moveTo>
                    <a:pt x="4597" y="0"/>
                  </a:moveTo>
                  <a:cubicBezTo>
                    <a:pt x="4075" y="0"/>
                    <a:pt x="3530" y="105"/>
                    <a:pt x="3017" y="322"/>
                  </a:cubicBezTo>
                  <a:cubicBezTo>
                    <a:pt x="1829" y="825"/>
                    <a:pt x="809" y="1797"/>
                    <a:pt x="344" y="2952"/>
                  </a:cubicBezTo>
                  <a:cubicBezTo>
                    <a:pt x="45" y="3699"/>
                    <a:pt x="1" y="4398"/>
                    <a:pt x="141" y="5028"/>
                  </a:cubicBezTo>
                  <a:cubicBezTo>
                    <a:pt x="278" y="5661"/>
                    <a:pt x="615" y="6209"/>
                    <a:pt x="1082" y="6644"/>
                  </a:cubicBezTo>
                  <a:cubicBezTo>
                    <a:pt x="1814" y="7346"/>
                    <a:pt x="2886" y="7741"/>
                    <a:pt x="4022" y="7741"/>
                  </a:cubicBezTo>
                  <a:cubicBezTo>
                    <a:pt x="4316" y="7741"/>
                    <a:pt x="4614" y="7715"/>
                    <a:pt x="4912" y="7660"/>
                  </a:cubicBezTo>
                  <a:cubicBezTo>
                    <a:pt x="6291" y="7402"/>
                    <a:pt x="7389" y="6466"/>
                    <a:pt x="8031" y="5360"/>
                  </a:cubicBezTo>
                  <a:cubicBezTo>
                    <a:pt x="8671" y="4252"/>
                    <a:pt x="8881" y="2958"/>
                    <a:pt x="8415" y="1931"/>
                  </a:cubicBezTo>
                  <a:cubicBezTo>
                    <a:pt x="8192" y="1410"/>
                    <a:pt x="7810" y="974"/>
                    <a:pt x="7316" y="674"/>
                  </a:cubicBezTo>
                  <a:cubicBezTo>
                    <a:pt x="6880" y="409"/>
                    <a:pt x="6371" y="238"/>
                    <a:pt x="5803" y="213"/>
                  </a:cubicBezTo>
                  <a:lnTo>
                    <a:pt x="5803" y="213"/>
                  </a:lnTo>
                  <a:cubicBezTo>
                    <a:pt x="5701" y="173"/>
                    <a:pt x="5594" y="138"/>
                    <a:pt x="5485" y="109"/>
                  </a:cubicBezTo>
                  <a:cubicBezTo>
                    <a:pt x="5205" y="37"/>
                    <a:pt x="4905" y="0"/>
                    <a:pt x="459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 rot="2392050">
              <a:off x="1395362" y="7852946"/>
              <a:ext cx="306454" cy="299338"/>
            </a:xfrm>
            <a:custGeom>
              <a:avLst/>
              <a:gdLst/>
              <a:ahLst/>
              <a:cxnLst/>
              <a:rect l="l" t="t" r="r" b="b"/>
              <a:pathLst>
                <a:path w="7666" h="7488" extrusionOk="0">
                  <a:moveTo>
                    <a:pt x="4800" y="1"/>
                  </a:moveTo>
                  <a:cubicBezTo>
                    <a:pt x="4453" y="1"/>
                    <a:pt x="4093" y="44"/>
                    <a:pt x="3731" y="127"/>
                  </a:cubicBezTo>
                  <a:cubicBezTo>
                    <a:pt x="2428" y="426"/>
                    <a:pt x="1118" y="1236"/>
                    <a:pt x="455" y="2434"/>
                  </a:cubicBezTo>
                  <a:cubicBezTo>
                    <a:pt x="81" y="3108"/>
                    <a:pt x="0" y="3780"/>
                    <a:pt x="132" y="4387"/>
                  </a:cubicBezTo>
                  <a:cubicBezTo>
                    <a:pt x="161" y="4523"/>
                    <a:pt x="202" y="4655"/>
                    <a:pt x="253" y="4782"/>
                  </a:cubicBezTo>
                  <a:lnTo>
                    <a:pt x="253" y="4782"/>
                  </a:lnTo>
                  <a:cubicBezTo>
                    <a:pt x="256" y="4860"/>
                    <a:pt x="263" y="4937"/>
                    <a:pt x="273" y="5014"/>
                  </a:cubicBezTo>
                  <a:cubicBezTo>
                    <a:pt x="390" y="5835"/>
                    <a:pt x="823" y="6544"/>
                    <a:pt x="1469" y="6982"/>
                  </a:cubicBezTo>
                  <a:cubicBezTo>
                    <a:pt x="1945" y="7303"/>
                    <a:pt x="2523" y="7487"/>
                    <a:pt x="3154" y="7487"/>
                  </a:cubicBezTo>
                  <a:cubicBezTo>
                    <a:pt x="3382" y="7487"/>
                    <a:pt x="3618" y="7463"/>
                    <a:pt x="3858" y="7412"/>
                  </a:cubicBezTo>
                  <a:cubicBezTo>
                    <a:pt x="5308" y="7099"/>
                    <a:pt x="6574" y="5777"/>
                    <a:pt x="7203" y="4519"/>
                  </a:cubicBezTo>
                  <a:cubicBezTo>
                    <a:pt x="7522" y="3883"/>
                    <a:pt x="7666" y="3216"/>
                    <a:pt x="7637" y="2599"/>
                  </a:cubicBezTo>
                  <a:cubicBezTo>
                    <a:pt x="7624" y="2291"/>
                    <a:pt x="7567" y="1995"/>
                    <a:pt x="7468" y="1720"/>
                  </a:cubicBezTo>
                  <a:cubicBezTo>
                    <a:pt x="7373" y="1440"/>
                    <a:pt x="7235" y="1181"/>
                    <a:pt x="7055" y="954"/>
                  </a:cubicBezTo>
                  <a:cubicBezTo>
                    <a:pt x="6524" y="295"/>
                    <a:pt x="5706" y="1"/>
                    <a:pt x="48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 rot="2392050">
              <a:off x="1350209" y="7889981"/>
              <a:ext cx="283628" cy="273234"/>
            </a:xfrm>
            <a:custGeom>
              <a:avLst/>
              <a:gdLst/>
              <a:ahLst/>
              <a:cxnLst/>
              <a:rect l="l" t="t" r="r" b="b"/>
              <a:pathLst>
                <a:path w="7095" h="6835" extrusionOk="0">
                  <a:moveTo>
                    <a:pt x="2723" y="4740"/>
                  </a:moveTo>
                  <a:cubicBezTo>
                    <a:pt x="2729" y="4742"/>
                    <a:pt x="2734" y="4744"/>
                    <a:pt x="2739" y="4747"/>
                  </a:cubicBezTo>
                  <a:cubicBezTo>
                    <a:pt x="2734" y="4744"/>
                    <a:pt x="2729" y="4742"/>
                    <a:pt x="2723" y="4740"/>
                  </a:cubicBezTo>
                  <a:close/>
                  <a:moveTo>
                    <a:pt x="3785" y="5017"/>
                  </a:moveTo>
                  <a:lnTo>
                    <a:pt x="3762" y="5026"/>
                  </a:lnTo>
                  <a:lnTo>
                    <a:pt x="3762" y="5026"/>
                  </a:lnTo>
                  <a:lnTo>
                    <a:pt x="3679" y="5035"/>
                  </a:lnTo>
                  <a:lnTo>
                    <a:pt x="3679" y="5035"/>
                  </a:lnTo>
                  <a:cubicBezTo>
                    <a:pt x="3715" y="5029"/>
                    <a:pt x="3750" y="5024"/>
                    <a:pt x="3785" y="5017"/>
                  </a:cubicBezTo>
                  <a:close/>
                  <a:moveTo>
                    <a:pt x="4220" y="0"/>
                  </a:moveTo>
                  <a:cubicBezTo>
                    <a:pt x="3950" y="0"/>
                    <a:pt x="3674" y="29"/>
                    <a:pt x="3395" y="85"/>
                  </a:cubicBezTo>
                  <a:cubicBezTo>
                    <a:pt x="2306" y="301"/>
                    <a:pt x="1276" y="1027"/>
                    <a:pt x="670" y="1954"/>
                  </a:cubicBezTo>
                  <a:cubicBezTo>
                    <a:pt x="369" y="2413"/>
                    <a:pt x="176" y="2899"/>
                    <a:pt x="86" y="3381"/>
                  </a:cubicBezTo>
                  <a:cubicBezTo>
                    <a:pt x="1" y="3862"/>
                    <a:pt x="25" y="4335"/>
                    <a:pt x="146" y="4774"/>
                  </a:cubicBezTo>
                  <a:cubicBezTo>
                    <a:pt x="270" y="5212"/>
                    <a:pt x="487" y="5620"/>
                    <a:pt x="806" y="5951"/>
                  </a:cubicBezTo>
                  <a:cubicBezTo>
                    <a:pt x="1127" y="6280"/>
                    <a:pt x="1541" y="6539"/>
                    <a:pt x="2039" y="6697"/>
                  </a:cubicBezTo>
                  <a:cubicBezTo>
                    <a:pt x="2331" y="6791"/>
                    <a:pt x="2633" y="6835"/>
                    <a:pt x="2937" y="6835"/>
                  </a:cubicBezTo>
                  <a:cubicBezTo>
                    <a:pt x="3670" y="6835"/>
                    <a:pt x="4414" y="6581"/>
                    <a:pt x="5050" y="6165"/>
                  </a:cubicBezTo>
                  <a:cubicBezTo>
                    <a:pt x="5953" y="5575"/>
                    <a:pt x="6658" y="4654"/>
                    <a:pt x="6887" y="3644"/>
                  </a:cubicBezTo>
                  <a:cubicBezTo>
                    <a:pt x="7094" y="2751"/>
                    <a:pt x="6895" y="1840"/>
                    <a:pt x="6399" y="1168"/>
                  </a:cubicBezTo>
                  <a:lnTo>
                    <a:pt x="6399" y="1168"/>
                  </a:lnTo>
                  <a:cubicBezTo>
                    <a:pt x="6159" y="673"/>
                    <a:pt x="5588" y="234"/>
                    <a:pt x="5042" y="97"/>
                  </a:cubicBezTo>
                  <a:cubicBezTo>
                    <a:pt x="4778" y="32"/>
                    <a:pt x="4502" y="0"/>
                    <a:pt x="422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 rot="2392050">
              <a:off x="1350209" y="7889981"/>
              <a:ext cx="283628" cy="273234"/>
            </a:xfrm>
            <a:custGeom>
              <a:avLst/>
              <a:gdLst/>
              <a:ahLst/>
              <a:cxnLst/>
              <a:rect l="l" t="t" r="r" b="b"/>
              <a:pathLst>
                <a:path w="7095" h="6835" extrusionOk="0">
                  <a:moveTo>
                    <a:pt x="2723" y="4740"/>
                  </a:moveTo>
                  <a:cubicBezTo>
                    <a:pt x="2729" y="4742"/>
                    <a:pt x="2734" y="4744"/>
                    <a:pt x="2739" y="4747"/>
                  </a:cubicBezTo>
                  <a:cubicBezTo>
                    <a:pt x="2734" y="4744"/>
                    <a:pt x="2729" y="4742"/>
                    <a:pt x="2723" y="4740"/>
                  </a:cubicBezTo>
                  <a:close/>
                  <a:moveTo>
                    <a:pt x="3785" y="5017"/>
                  </a:moveTo>
                  <a:lnTo>
                    <a:pt x="3762" y="5026"/>
                  </a:lnTo>
                  <a:lnTo>
                    <a:pt x="3762" y="5026"/>
                  </a:lnTo>
                  <a:lnTo>
                    <a:pt x="3679" y="5035"/>
                  </a:lnTo>
                  <a:lnTo>
                    <a:pt x="3679" y="5035"/>
                  </a:lnTo>
                  <a:cubicBezTo>
                    <a:pt x="3715" y="5029"/>
                    <a:pt x="3750" y="5024"/>
                    <a:pt x="3785" y="5017"/>
                  </a:cubicBezTo>
                  <a:close/>
                  <a:moveTo>
                    <a:pt x="4220" y="0"/>
                  </a:moveTo>
                  <a:cubicBezTo>
                    <a:pt x="3950" y="0"/>
                    <a:pt x="3674" y="29"/>
                    <a:pt x="3395" y="85"/>
                  </a:cubicBezTo>
                  <a:cubicBezTo>
                    <a:pt x="2306" y="301"/>
                    <a:pt x="1276" y="1027"/>
                    <a:pt x="670" y="1954"/>
                  </a:cubicBezTo>
                  <a:cubicBezTo>
                    <a:pt x="369" y="2413"/>
                    <a:pt x="176" y="2899"/>
                    <a:pt x="86" y="3381"/>
                  </a:cubicBezTo>
                  <a:cubicBezTo>
                    <a:pt x="1" y="3862"/>
                    <a:pt x="25" y="4335"/>
                    <a:pt x="146" y="4774"/>
                  </a:cubicBezTo>
                  <a:cubicBezTo>
                    <a:pt x="270" y="5212"/>
                    <a:pt x="487" y="5620"/>
                    <a:pt x="806" y="5951"/>
                  </a:cubicBezTo>
                  <a:cubicBezTo>
                    <a:pt x="1127" y="6280"/>
                    <a:pt x="1541" y="6539"/>
                    <a:pt x="2039" y="6697"/>
                  </a:cubicBezTo>
                  <a:cubicBezTo>
                    <a:pt x="2331" y="6791"/>
                    <a:pt x="2633" y="6835"/>
                    <a:pt x="2937" y="6835"/>
                  </a:cubicBezTo>
                  <a:cubicBezTo>
                    <a:pt x="3670" y="6835"/>
                    <a:pt x="4414" y="6581"/>
                    <a:pt x="5050" y="6165"/>
                  </a:cubicBezTo>
                  <a:cubicBezTo>
                    <a:pt x="5953" y="5575"/>
                    <a:pt x="6658" y="4654"/>
                    <a:pt x="6887" y="3644"/>
                  </a:cubicBezTo>
                  <a:cubicBezTo>
                    <a:pt x="7094" y="2751"/>
                    <a:pt x="6895" y="1840"/>
                    <a:pt x="6399" y="1168"/>
                  </a:cubicBezTo>
                  <a:lnTo>
                    <a:pt x="6399" y="1168"/>
                  </a:lnTo>
                  <a:cubicBezTo>
                    <a:pt x="6159" y="673"/>
                    <a:pt x="5588" y="234"/>
                    <a:pt x="5042" y="97"/>
                  </a:cubicBezTo>
                  <a:cubicBezTo>
                    <a:pt x="4778" y="32"/>
                    <a:pt x="4502" y="0"/>
                    <a:pt x="422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 rot="2392050">
              <a:off x="1525608" y="8051743"/>
              <a:ext cx="8555" cy="7276"/>
            </a:xfrm>
            <a:custGeom>
              <a:avLst/>
              <a:gdLst/>
              <a:ahLst/>
              <a:cxnLst/>
              <a:rect l="l" t="t" r="r" b="b"/>
              <a:pathLst>
                <a:path w="214" h="182" extrusionOk="0">
                  <a:moveTo>
                    <a:pt x="83" y="1"/>
                  </a:moveTo>
                  <a:cubicBezTo>
                    <a:pt x="44" y="1"/>
                    <a:pt x="1" y="50"/>
                    <a:pt x="30" y="85"/>
                  </a:cubicBezTo>
                  <a:lnTo>
                    <a:pt x="99" y="167"/>
                  </a:lnTo>
                  <a:cubicBezTo>
                    <a:pt x="108" y="177"/>
                    <a:pt x="119" y="181"/>
                    <a:pt x="130" y="181"/>
                  </a:cubicBezTo>
                  <a:cubicBezTo>
                    <a:pt x="169" y="181"/>
                    <a:pt x="213" y="132"/>
                    <a:pt x="184" y="98"/>
                  </a:cubicBezTo>
                  <a:lnTo>
                    <a:pt x="114" y="15"/>
                  </a:lnTo>
                  <a:cubicBezTo>
                    <a:pt x="105" y="5"/>
                    <a:pt x="94" y="1"/>
                    <a:pt x="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 rot="2392050">
              <a:off x="1637794" y="8040705"/>
              <a:ext cx="480" cy="360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2" y="5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 rot="2392050">
              <a:off x="1495613" y="7932114"/>
              <a:ext cx="191004" cy="68598"/>
            </a:xfrm>
            <a:custGeom>
              <a:avLst/>
              <a:gdLst/>
              <a:ahLst/>
              <a:cxnLst/>
              <a:rect l="l" t="t" r="r" b="b"/>
              <a:pathLst>
                <a:path w="4778" h="1716" extrusionOk="0">
                  <a:moveTo>
                    <a:pt x="2337" y="0"/>
                  </a:moveTo>
                  <a:cubicBezTo>
                    <a:pt x="1612" y="0"/>
                    <a:pt x="811" y="238"/>
                    <a:pt x="50" y="744"/>
                  </a:cubicBezTo>
                  <a:cubicBezTo>
                    <a:pt x="0" y="777"/>
                    <a:pt x="19" y="852"/>
                    <a:pt x="71" y="852"/>
                  </a:cubicBezTo>
                  <a:cubicBezTo>
                    <a:pt x="76" y="852"/>
                    <a:pt x="82" y="851"/>
                    <a:pt x="88" y="849"/>
                  </a:cubicBezTo>
                  <a:cubicBezTo>
                    <a:pt x="762" y="658"/>
                    <a:pt x="1545" y="578"/>
                    <a:pt x="2235" y="578"/>
                  </a:cubicBezTo>
                  <a:cubicBezTo>
                    <a:pt x="2341" y="578"/>
                    <a:pt x="2444" y="580"/>
                    <a:pt x="2545" y="584"/>
                  </a:cubicBezTo>
                  <a:cubicBezTo>
                    <a:pt x="3548" y="618"/>
                    <a:pt x="4075" y="1145"/>
                    <a:pt x="4709" y="1708"/>
                  </a:cubicBezTo>
                  <a:cubicBezTo>
                    <a:pt x="4715" y="1713"/>
                    <a:pt x="4723" y="1716"/>
                    <a:pt x="4730" y="1716"/>
                  </a:cubicBezTo>
                  <a:cubicBezTo>
                    <a:pt x="4753" y="1716"/>
                    <a:pt x="4778" y="1694"/>
                    <a:pt x="4769" y="1669"/>
                  </a:cubicBezTo>
                  <a:cubicBezTo>
                    <a:pt x="4466" y="764"/>
                    <a:pt x="3790" y="212"/>
                    <a:pt x="2917" y="54"/>
                  </a:cubicBezTo>
                  <a:cubicBezTo>
                    <a:pt x="2731" y="18"/>
                    <a:pt x="2537" y="0"/>
                    <a:pt x="23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 rot="2392050">
              <a:off x="1495613" y="7932114"/>
              <a:ext cx="191004" cy="68598"/>
            </a:xfrm>
            <a:custGeom>
              <a:avLst/>
              <a:gdLst/>
              <a:ahLst/>
              <a:cxnLst/>
              <a:rect l="l" t="t" r="r" b="b"/>
              <a:pathLst>
                <a:path w="4778" h="1716" extrusionOk="0">
                  <a:moveTo>
                    <a:pt x="2337" y="0"/>
                  </a:moveTo>
                  <a:cubicBezTo>
                    <a:pt x="1612" y="0"/>
                    <a:pt x="811" y="238"/>
                    <a:pt x="50" y="744"/>
                  </a:cubicBezTo>
                  <a:cubicBezTo>
                    <a:pt x="0" y="777"/>
                    <a:pt x="19" y="852"/>
                    <a:pt x="71" y="852"/>
                  </a:cubicBezTo>
                  <a:cubicBezTo>
                    <a:pt x="76" y="852"/>
                    <a:pt x="82" y="851"/>
                    <a:pt x="88" y="849"/>
                  </a:cubicBezTo>
                  <a:cubicBezTo>
                    <a:pt x="762" y="658"/>
                    <a:pt x="1545" y="578"/>
                    <a:pt x="2235" y="578"/>
                  </a:cubicBezTo>
                  <a:cubicBezTo>
                    <a:pt x="2341" y="578"/>
                    <a:pt x="2444" y="580"/>
                    <a:pt x="2545" y="584"/>
                  </a:cubicBezTo>
                  <a:cubicBezTo>
                    <a:pt x="3548" y="618"/>
                    <a:pt x="4075" y="1145"/>
                    <a:pt x="4709" y="1708"/>
                  </a:cubicBezTo>
                  <a:cubicBezTo>
                    <a:pt x="4715" y="1713"/>
                    <a:pt x="4723" y="1716"/>
                    <a:pt x="4730" y="1716"/>
                  </a:cubicBezTo>
                  <a:cubicBezTo>
                    <a:pt x="4753" y="1716"/>
                    <a:pt x="4778" y="1694"/>
                    <a:pt x="4769" y="1669"/>
                  </a:cubicBezTo>
                  <a:cubicBezTo>
                    <a:pt x="4466" y="764"/>
                    <a:pt x="3790" y="212"/>
                    <a:pt x="2917" y="54"/>
                  </a:cubicBezTo>
                  <a:cubicBezTo>
                    <a:pt x="2731" y="18"/>
                    <a:pt x="2537" y="0"/>
                    <a:pt x="23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 rot="2392050">
              <a:off x="1437399" y="7921194"/>
              <a:ext cx="87147" cy="161622"/>
            </a:xfrm>
            <a:custGeom>
              <a:avLst/>
              <a:gdLst/>
              <a:ahLst/>
              <a:cxnLst/>
              <a:rect l="l" t="t" r="r" b="b"/>
              <a:pathLst>
                <a:path w="2180" h="4043" extrusionOk="0">
                  <a:moveTo>
                    <a:pt x="2131" y="1"/>
                  </a:moveTo>
                  <a:cubicBezTo>
                    <a:pt x="2128" y="1"/>
                    <a:pt x="2125" y="1"/>
                    <a:pt x="2122" y="1"/>
                  </a:cubicBezTo>
                  <a:cubicBezTo>
                    <a:pt x="1314" y="132"/>
                    <a:pt x="635" y="939"/>
                    <a:pt x="344" y="1638"/>
                  </a:cubicBezTo>
                  <a:cubicBezTo>
                    <a:pt x="0" y="2458"/>
                    <a:pt x="61" y="3335"/>
                    <a:pt x="476" y="4020"/>
                  </a:cubicBezTo>
                  <a:cubicBezTo>
                    <a:pt x="486" y="4035"/>
                    <a:pt x="503" y="4042"/>
                    <a:pt x="521" y="4042"/>
                  </a:cubicBezTo>
                  <a:cubicBezTo>
                    <a:pt x="551" y="4042"/>
                    <a:pt x="583" y="4021"/>
                    <a:pt x="577" y="3984"/>
                  </a:cubicBezTo>
                  <a:cubicBezTo>
                    <a:pt x="476" y="3340"/>
                    <a:pt x="437" y="2675"/>
                    <a:pt x="630" y="2003"/>
                  </a:cubicBezTo>
                  <a:cubicBezTo>
                    <a:pt x="881" y="1140"/>
                    <a:pt x="1474" y="675"/>
                    <a:pt x="2148" y="70"/>
                  </a:cubicBezTo>
                  <a:cubicBezTo>
                    <a:pt x="2180" y="42"/>
                    <a:pt x="2168" y="1"/>
                    <a:pt x="213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 rot="2392050">
              <a:off x="1437399" y="7921194"/>
              <a:ext cx="87147" cy="161622"/>
            </a:xfrm>
            <a:custGeom>
              <a:avLst/>
              <a:gdLst/>
              <a:ahLst/>
              <a:cxnLst/>
              <a:rect l="l" t="t" r="r" b="b"/>
              <a:pathLst>
                <a:path w="2180" h="4043" extrusionOk="0">
                  <a:moveTo>
                    <a:pt x="2131" y="1"/>
                  </a:moveTo>
                  <a:cubicBezTo>
                    <a:pt x="2128" y="1"/>
                    <a:pt x="2125" y="1"/>
                    <a:pt x="2122" y="1"/>
                  </a:cubicBezTo>
                  <a:cubicBezTo>
                    <a:pt x="1314" y="132"/>
                    <a:pt x="635" y="939"/>
                    <a:pt x="344" y="1638"/>
                  </a:cubicBezTo>
                  <a:cubicBezTo>
                    <a:pt x="0" y="2458"/>
                    <a:pt x="61" y="3335"/>
                    <a:pt x="476" y="4020"/>
                  </a:cubicBezTo>
                  <a:cubicBezTo>
                    <a:pt x="486" y="4035"/>
                    <a:pt x="503" y="4042"/>
                    <a:pt x="521" y="4042"/>
                  </a:cubicBezTo>
                  <a:cubicBezTo>
                    <a:pt x="551" y="4042"/>
                    <a:pt x="583" y="4021"/>
                    <a:pt x="577" y="3984"/>
                  </a:cubicBezTo>
                  <a:cubicBezTo>
                    <a:pt x="476" y="3340"/>
                    <a:pt x="437" y="2675"/>
                    <a:pt x="630" y="2003"/>
                  </a:cubicBezTo>
                  <a:cubicBezTo>
                    <a:pt x="881" y="1140"/>
                    <a:pt x="1474" y="675"/>
                    <a:pt x="2148" y="70"/>
                  </a:cubicBezTo>
                  <a:cubicBezTo>
                    <a:pt x="2180" y="42"/>
                    <a:pt x="2168" y="1"/>
                    <a:pt x="213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 rot="2392050">
              <a:off x="1485477" y="8005781"/>
              <a:ext cx="195601" cy="151508"/>
            </a:xfrm>
            <a:custGeom>
              <a:avLst/>
              <a:gdLst/>
              <a:ahLst/>
              <a:cxnLst/>
              <a:rect l="l" t="t" r="r" b="b"/>
              <a:pathLst>
                <a:path w="4893" h="3790" extrusionOk="0">
                  <a:moveTo>
                    <a:pt x="4587" y="1"/>
                  </a:moveTo>
                  <a:cubicBezTo>
                    <a:pt x="4538" y="1"/>
                    <a:pt x="4477" y="37"/>
                    <a:pt x="4470" y="91"/>
                  </a:cubicBezTo>
                  <a:cubicBezTo>
                    <a:pt x="4263" y="1619"/>
                    <a:pt x="2560" y="3328"/>
                    <a:pt x="947" y="3328"/>
                  </a:cubicBezTo>
                  <a:cubicBezTo>
                    <a:pt x="639" y="3328"/>
                    <a:pt x="334" y="3266"/>
                    <a:pt x="44" y="3128"/>
                  </a:cubicBezTo>
                  <a:cubicBezTo>
                    <a:pt x="41" y="3127"/>
                    <a:pt x="38" y="3126"/>
                    <a:pt x="35" y="3126"/>
                  </a:cubicBezTo>
                  <a:cubicBezTo>
                    <a:pt x="20" y="3126"/>
                    <a:pt x="0" y="3140"/>
                    <a:pt x="9" y="3155"/>
                  </a:cubicBezTo>
                  <a:cubicBezTo>
                    <a:pt x="272" y="3602"/>
                    <a:pt x="675" y="3789"/>
                    <a:pt x="1138" y="3789"/>
                  </a:cubicBezTo>
                  <a:cubicBezTo>
                    <a:pt x="1712" y="3789"/>
                    <a:pt x="2375" y="3500"/>
                    <a:pt x="2970" y="3055"/>
                  </a:cubicBezTo>
                  <a:cubicBezTo>
                    <a:pt x="4041" y="2256"/>
                    <a:pt x="4893" y="985"/>
                    <a:pt x="4649" y="43"/>
                  </a:cubicBezTo>
                  <a:cubicBezTo>
                    <a:pt x="4642" y="14"/>
                    <a:pt x="4617" y="1"/>
                    <a:pt x="458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 rot="2392050">
              <a:off x="1485477" y="8005781"/>
              <a:ext cx="195601" cy="151508"/>
            </a:xfrm>
            <a:custGeom>
              <a:avLst/>
              <a:gdLst/>
              <a:ahLst/>
              <a:cxnLst/>
              <a:rect l="l" t="t" r="r" b="b"/>
              <a:pathLst>
                <a:path w="4893" h="3790" extrusionOk="0">
                  <a:moveTo>
                    <a:pt x="4587" y="1"/>
                  </a:moveTo>
                  <a:cubicBezTo>
                    <a:pt x="4538" y="1"/>
                    <a:pt x="4477" y="37"/>
                    <a:pt x="4470" y="91"/>
                  </a:cubicBezTo>
                  <a:cubicBezTo>
                    <a:pt x="4263" y="1619"/>
                    <a:pt x="2560" y="3328"/>
                    <a:pt x="947" y="3328"/>
                  </a:cubicBezTo>
                  <a:cubicBezTo>
                    <a:pt x="639" y="3328"/>
                    <a:pt x="334" y="3266"/>
                    <a:pt x="44" y="3128"/>
                  </a:cubicBezTo>
                  <a:cubicBezTo>
                    <a:pt x="41" y="3127"/>
                    <a:pt x="38" y="3126"/>
                    <a:pt x="35" y="3126"/>
                  </a:cubicBezTo>
                  <a:cubicBezTo>
                    <a:pt x="20" y="3126"/>
                    <a:pt x="0" y="3140"/>
                    <a:pt x="9" y="3155"/>
                  </a:cubicBezTo>
                  <a:cubicBezTo>
                    <a:pt x="272" y="3602"/>
                    <a:pt x="675" y="3789"/>
                    <a:pt x="1138" y="3789"/>
                  </a:cubicBezTo>
                  <a:cubicBezTo>
                    <a:pt x="1712" y="3789"/>
                    <a:pt x="2375" y="3500"/>
                    <a:pt x="2970" y="3055"/>
                  </a:cubicBezTo>
                  <a:cubicBezTo>
                    <a:pt x="4041" y="2256"/>
                    <a:pt x="4893" y="985"/>
                    <a:pt x="4649" y="43"/>
                  </a:cubicBezTo>
                  <a:cubicBezTo>
                    <a:pt x="4642" y="14"/>
                    <a:pt x="4617" y="1"/>
                    <a:pt x="458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 rot="2392050">
              <a:off x="1455929" y="7952367"/>
              <a:ext cx="195041" cy="168617"/>
            </a:xfrm>
            <a:custGeom>
              <a:avLst/>
              <a:gdLst/>
              <a:ahLst/>
              <a:cxnLst/>
              <a:rect l="l" t="t" r="r" b="b"/>
              <a:pathLst>
                <a:path w="4879" h="4218" extrusionOk="0">
                  <a:moveTo>
                    <a:pt x="3092" y="0"/>
                  </a:moveTo>
                  <a:cubicBezTo>
                    <a:pt x="2946" y="0"/>
                    <a:pt x="2795" y="13"/>
                    <a:pt x="2643" y="38"/>
                  </a:cubicBezTo>
                  <a:cubicBezTo>
                    <a:pt x="1202" y="265"/>
                    <a:pt x="0" y="1829"/>
                    <a:pt x="496" y="3080"/>
                  </a:cubicBezTo>
                  <a:cubicBezTo>
                    <a:pt x="773" y="3764"/>
                    <a:pt x="1507" y="4217"/>
                    <a:pt x="2294" y="4217"/>
                  </a:cubicBezTo>
                  <a:cubicBezTo>
                    <a:pt x="2759" y="4217"/>
                    <a:pt x="3243" y="4059"/>
                    <a:pt x="3662" y="3697"/>
                  </a:cubicBezTo>
                  <a:lnTo>
                    <a:pt x="3662" y="3697"/>
                  </a:lnTo>
                  <a:cubicBezTo>
                    <a:pt x="3954" y="3562"/>
                    <a:pt x="4272" y="3327"/>
                    <a:pt x="4407" y="3100"/>
                  </a:cubicBezTo>
                  <a:cubicBezTo>
                    <a:pt x="4605" y="2766"/>
                    <a:pt x="4700" y="2604"/>
                    <a:pt x="4797" y="2250"/>
                  </a:cubicBezTo>
                  <a:cubicBezTo>
                    <a:pt x="4853" y="2049"/>
                    <a:pt x="4862" y="1893"/>
                    <a:pt x="4868" y="1681"/>
                  </a:cubicBezTo>
                  <a:cubicBezTo>
                    <a:pt x="4879" y="1292"/>
                    <a:pt x="4754" y="954"/>
                    <a:pt x="4550" y="664"/>
                  </a:cubicBezTo>
                  <a:cubicBezTo>
                    <a:pt x="4233" y="215"/>
                    <a:pt x="3697" y="0"/>
                    <a:pt x="3092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 rot="2392050">
              <a:off x="850242" y="8540457"/>
              <a:ext cx="904290" cy="904290"/>
            </a:xfrm>
            <a:custGeom>
              <a:avLst/>
              <a:gdLst/>
              <a:ahLst/>
              <a:cxnLst/>
              <a:rect l="l" t="t" r="r" b="b"/>
              <a:pathLst>
                <a:path w="22621" h="22621" extrusionOk="0">
                  <a:moveTo>
                    <a:pt x="5593" y="0"/>
                  </a:moveTo>
                  <a:cubicBezTo>
                    <a:pt x="5148" y="0"/>
                    <a:pt x="4703" y="63"/>
                    <a:pt x="4260" y="203"/>
                  </a:cubicBezTo>
                  <a:cubicBezTo>
                    <a:pt x="2679" y="703"/>
                    <a:pt x="1527" y="2196"/>
                    <a:pt x="916" y="3942"/>
                  </a:cubicBezTo>
                  <a:cubicBezTo>
                    <a:pt x="607" y="4827"/>
                    <a:pt x="430" y="5717"/>
                    <a:pt x="316" y="6638"/>
                  </a:cubicBezTo>
                  <a:cubicBezTo>
                    <a:pt x="202" y="7555"/>
                    <a:pt x="150" y="8521"/>
                    <a:pt x="116" y="9442"/>
                  </a:cubicBezTo>
                  <a:cubicBezTo>
                    <a:pt x="1" y="12470"/>
                    <a:pt x="40" y="15609"/>
                    <a:pt x="1157" y="18196"/>
                  </a:cubicBezTo>
                  <a:cubicBezTo>
                    <a:pt x="1435" y="18844"/>
                    <a:pt x="1809" y="19485"/>
                    <a:pt x="2241" y="20036"/>
                  </a:cubicBezTo>
                  <a:cubicBezTo>
                    <a:pt x="2669" y="20578"/>
                    <a:pt x="3169" y="21065"/>
                    <a:pt x="3720" y="21468"/>
                  </a:cubicBezTo>
                  <a:cubicBezTo>
                    <a:pt x="4270" y="21868"/>
                    <a:pt x="4879" y="22201"/>
                    <a:pt x="5508" y="22387"/>
                  </a:cubicBezTo>
                  <a:cubicBezTo>
                    <a:pt x="6007" y="22538"/>
                    <a:pt x="6528" y="22620"/>
                    <a:pt x="7063" y="22620"/>
                  </a:cubicBezTo>
                  <a:cubicBezTo>
                    <a:pt x="7203" y="22620"/>
                    <a:pt x="7345" y="22615"/>
                    <a:pt x="7487" y="22603"/>
                  </a:cubicBezTo>
                  <a:cubicBezTo>
                    <a:pt x="9088" y="22472"/>
                    <a:pt x="10435" y="21673"/>
                    <a:pt x="11590" y="20565"/>
                  </a:cubicBezTo>
                  <a:cubicBezTo>
                    <a:pt x="11879" y="20288"/>
                    <a:pt x="12156" y="19992"/>
                    <a:pt x="12421" y="19682"/>
                  </a:cubicBezTo>
                  <a:cubicBezTo>
                    <a:pt x="12684" y="19367"/>
                    <a:pt x="12935" y="19040"/>
                    <a:pt x="13178" y="18704"/>
                  </a:cubicBezTo>
                  <a:cubicBezTo>
                    <a:pt x="13662" y="18033"/>
                    <a:pt x="14107" y="17332"/>
                    <a:pt x="14522" y="16651"/>
                  </a:cubicBezTo>
                  <a:cubicBezTo>
                    <a:pt x="15353" y="15296"/>
                    <a:pt x="16297" y="13828"/>
                    <a:pt x="17443" y="12692"/>
                  </a:cubicBezTo>
                  <a:cubicBezTo>
                    <a:pt x="18587" y="11556"/>
                    <a:pt x="19929" y="10744"/>
                    <a:pt x="21539" y="10641"/>
                  </a:cubicBezTo>
                  <a:lnTo>
                    <a:pt x="22621" y="5490"/>
                  </a:lnTo>
                  <a:lnTo>
                    <a:pt x="22621" y="5490"/>
                  </a:lnTo>
                  <a:cubicBezTo>
                    <a:pt x="22370" y="5500"/>
                    <a:pt x="22120" y="5505"/>
                    <a:pt x="21869" y="5505"/>
                  </a:cubicBezTo>
                  <a:cubicBezTo>
                    <a:pt x="20524" y="5505"/>
                    <a:pt x="19176" y="5360"/>
                    <a:pt x="17850" y="5069"/>
                  </a:cubicBezTo>
                  <a:cubicBezTo>
                    <a:pt x="17063" y="4897"/>
                    <a:pt x="16284" y="4673"/>
                    <a:pt x="15518" y="4399"/>
                  </a:cubicBezTo>
                  <a:cubicBezTo>
                    <a:pt x="14754" y="4123"/>
                    <a:pt x="14012" y="3782"/>
                    <a:pt x="13284" y="3395"/>
                  </a:cubicBezTo>
                  <a:cubicBezTo>
                    <a:pt x="12560" y="3009"/>
                    <a:pt x="11821" y="2566"/>
                    <a:pt x="11071" y="2133"/>
                  </a:cubicBezTo>
                  <a:cubicBezTo>
                    <a:pt x="10324" y="1696"/>
                    <a:pt x="9580" y="1245"/>
                    <a:pt x="8822" y="882"/>
                  </a:cubicBezTo>
                  <a:cubicBezTo>
                    <a:pt x="7753" y="366"/>
                    <a:pt x="6671" y="0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 rot="2392049">
              <a:off x="849841" y="8540312"/>
              <a:ext cx="904732" cy="904290"/>
            </a:xfrm>
            <a:custGeom>
              <a:avLst/>
              <a:gdLst/>
              <a:ahLst/>
              <a:cxnLst/>
              <a:rect l="l" t="t" r="r" b="b"/>
              <a:pathLst>
                <a:path w="22621" h="22621" extrusionOk="0">
                  <a:moveTo>
                    <a:pt x="5593" y="0"/>
                  </a:moveTo>
                  <a:cubicBezTo>
                    <a:pt x="5148" y="0"/>
                    <a:pt x="4703" y="63"/>
                    <a:pt x="4260" y="203"/>
                  </a:cubicBezTo>
                  <a:cubicBezTo>
                    <a:pt x="2679" y="703"/>
                    <a:pt x="1527" y="2196"/>
                    <a:pt x="916" y="3942"/>
                  </a:cubicBezTo>
                  <a:cubicBezTo>
                    <a:pt x="607" y="4827"/>
                    <a:pt x="430" y="5717"/>
                    <a:pt x="316" y="6638"/>
                  </a:cubicBezTo>
                  <a:cubicBezTo>
                    <a:pt x="202" y="7555"/>
                    <a:pt x="150" y="8521"/>
                    <a:pt x="116" y="9442"/>
                  </a:cubicBezTo>
                  <a:cubicBezTo>
                    <a:pt x="1" y="12470"/>
                    <a:pt x="40" y="15609"/>
                    <a:pt x="1157" y="18196"/>
                  </a:cubicBezTo>
                  <a:cubicBezTo>
                    <a:pt x="1435" y="18844"/>
                    <a:pt x="1809" y="19485"/>
                    <a:pt x="2241" y="20036"/>
                  </a:cubicBezTo>
                  <a:cubicBezTo>
                    <a:pt x="2669" y="20578"/>
                    <a:pt x="3169" y="21065"/>
                    <a:pt x="3720" y="21468"/>
                  </a:cubicBezTo>
                  <a:cubicBezTo>
                    <a:pt x="4270" y="21868"/>
                    <a:pt x="4879" y="22201"/>
                    <a:pt x="5508" y="22387"/>
                  </a:cubicBezTo>
                  <a:cubicBezTo>
                    <a:pt x="6007" y="22538"/>
                    <a:pt x="6528" y="22620"/>
                    <a:pt x="7063" y="22620"/>
                  </a:cubicBezTo>
                  <a:cubicBezTo>
                    <a:pt x="7203" y="22620"/>
                    <a:pt x="7345" y="22615"/>
                    <a:pt x="7487" y="22603"/>
                  </a:cubicBezTo>
                  <a:cubicBezTo>
                    <a:pt x="9088" y="22472"/>
                    <a:pt x="10435" y="21673"/>
                    <a:pt x="11590" y="20565"/>
                  </a:cubicBezTo>
                  <a:cubicBezTo>
                    <a:pt x="11879" y="20288"/>
                    <a:pt x="12156" y="19992"/>
                    <a:pt x="12421" y="19682"/>
                  </a:cubicBezTo>
                  <a:cubicBezTo>
                    <a:pt x="12684" y="19367"/>
                    <a:pt x="12935" y="19040"/>
                    <a:pt x="13178" y="18704"/>
                  </a:cubicBezTo>
                  <a:cubicBezTo>
                    <a:pt x="13662" y="18033"/>
                    <a:pt x="14107" y="17332"/>
                    <a:pt x="14522" y="16651"/>
                  </a:cubicBezTo>
                  <a:cubicBezTo>
                    <a:pt x="15353" y="15296"/>
                    <a:pt x="16297" y="13828"/>
                    <a:pt x="17443" y="12692"/>
                  </a:cubicBezTo>
                  <a:cubicBezTo>
                    <a:pt x="18587" y="11556"/>
                    <a:pt x="19929" y="10744"/>
                    <a:pt x="21539" y="10641"/>
                  </a:cubicBezTo>
                  <a:lnTo>
                    <a:pt x="22621" y="5490"/>
                  </a:lnTo>
                  <a:lnTo>
                    <a:pt x="22621" y="5490"/>
                  </a:lnTo>
                  <a:cubicBezTo>
                    <a:pt x="22370" y="5500"/>
                    <a:pt x="22120" y="5505"/>
                    <a:pt x="21869" y="5505"/>
                  </a:cubicBezTo>
                  <a:cubicBezTo>
                    <a:pt x="20524" y="5505"/>
                    <a:pt x="19176" y="5360"/>
                    <a:pt x="17850" y="5069"/>
                  </a:cubicBezTo>
                  <a:cubicBezTo>
                    <a:pt x="17063" y="4897"/>
                    <a:pt x="16284" y="4673"/>
                    <a:pt x="15518" y="4399"/>
                  </a:cubicBezTo>
                  <a:cubicBezTo>
                    <a:pt x="14754" y="4123"/>
                    <a:pt x="14012" y="3782"/>
                    <a:pt x="13284" y="3395"/>
                  </a:cubicBezTo>
                  <a:cubicBezTo>
                    <a:pt x="12560" y="3009"/>
                    <a:pt x="11821" y="2566"/>
                    <a:pt x="11071" y="2133"/>
                  </a:cubicBezTo>
                  <a:cubicBezTo>
                    <a:pt x="10324" y="1696"/>
                    <a:pt x="9580" y="1245"/>
                    <a:pt x="8822" y="882"/>
                  </a:cubicBezTo>
                  <a:cubicBezTo>
                    <a:pt x="7753" y="366"/>
                    <a:pt x="6671" y="0"/>
                    <a:pt x="55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 rot="2392050">
              <a:off x="1400520" y="8108936"/>
              <a:ext cx="734713" cy="1047243"/>
            </a:xfrm>
            <a:custGeom>
              <a:avLst/>
              <a:gdLst/>
              <a:ahLst/>
              <a:cxnLst/>
              <a:rect l="l" t="t" r="r" b="b"/>
              <a:pathLst>
                <a:path w="18379" h="26197" extrusionOk="0">
                  <a:moveTo>
                    <a:pt x="8859" y="1"/>
                  </a:moveTo>
                  <a:cubicBezTo>
                    <a:pt x="7901" y="1"/>
                    <a:pt x="6959" y="255"/>
                    <a:pt x="6175" y="836"/>
                  </a:cubicBezTo>
                  <a:cubicBezTo>
                    <a:pt x="5503" y="1335"/>
                    <a:pt x="5005" y="2006"/>
                    <a:pt x="4605" y="2783"/>
                  </a:cubicBezTo>
                  <a:cubicBezTo>
                    <a:pt x="4397" y="3174"/>
                    <a:pt x="4243" y="3580"/>
                    <a:pt x="4100" y="4003"/>
                  </a:cubicBezTo>
                  <a:cubicBezTo>
                    <a:pt x="3957" y="4428"/>
                    <a:pt x="3828" y="4868"/>
                    <a:pt x="3707" y="5318"/>
                  </a:cubicBezTo>
                  <a:cubicBezTo>
                    <a:pt x="3193" y="7136"/>
                    <a:pt x="2891" y="9005"/>
                    <a:pt x="1993" y="10530"/>
                  </a:cubicBezTo>
                  <a:cubicBezTo>
                    <a:pt x="1380" y="11571"/>
                    <a:pt x="544" y="12396"/>
                    <a:pt x="201" y="13579"/>
                  </a:cubicBezTo>
                  <a:cubicBezTo>
                    <a:pt x="33" y="14159"/>
                    <a:pt x="0" y="14756"/>
                    <a:pt x="68" y="15357"/>
                  </a:cubicBezTo>
                  <a:cubicBezTo>
                    <a:pt x="99" y="15661"/>
                    <a:pt x="163" y="15954"/>
                    <a:pt x="249" y="16241"/>
                  </a:cubicBezTo>
                  <a:cubicBezTo>
                    <a:pt x="335" y="16530"/>
                    <a:pt x="442" y="16818"/>
                    <a:pt x="565" y="17102"/>
                  </a:cubicBezTo>
                  <a:cubicBezTo>
                    <a:pt x="1058" y="18238"/>
                    <a:pt x="1806" y="19336"/>
                    <a:pt x="2574" y="20222"/>
                  </a:cubicBezTo>
                  <a:cubicBezTo>
                    <a:pt x="2941" y="20657"/>
                    <a:pt x="3312" y="21089"/>
                    <a:pt x="3693" y="21506"/>
                  </a:cubicBezTo>
                  <a:cubicBezTo>
                    <a:pt x="4075" y="21926"/>
                    <a:pt x="4464" y="22332"/>
                    <a:pt x="4876" y="22695"/>
                  </a:cubicBezTo>
                  <a:cubicBezTo>
                    <a:pt x="5695" y="23432"/>
                    <a:pt x="6567" y="24083"/>
                    <a:pt x="7523" y="24574"/>
                  </a:cubicBezTo>
                  <a:cubicBezTo>
                    <a:pt x="8580" y="25105"/>
                    <a:pt x="9763" y="25411"/>
                    <a:pt x="10919" y="25411"/>
                  </a:cubicBezTo>
                  <a:cubicBezTo>
                    <a:pt x="11858" y="25411"/>
                    <a:pt x="12779" y="25209"/>
                    <a:pt x="13599" y="24759"/>
                  </a:cubicBezTo>
                  <a:lnTo>
                    <a:pt x="15799" y="26197"/>
                  </a:lnTo>
                  <a:cubicBezTo>
                    <a:pt x="17197" y="22439"/>
                    <a:pt x="18275" y="18515"/>
                    <a:pt x="18355" y="14586"/>
                  </a:cubicBezTo>
                  <a:cubicBezTo>
                    <a:pt x="18379" y="13601"/>
                    <a:pt x="18343" y="12612"/>
                    <a:pt x="18211" y="11640"/>
                  </a:cubicBezTo>
                  <a:cubicBezTo>
                    <a:pt x="18140" y="11154"/>
                    <a:pt x="18071" y="10668"/>
                    <a:pt x="17980" y="10189"/>
                  </a:cubicBezTo>
                  <a:cubicBezTo>
                    <a:pt x="17888" y="9710"/>
                    <a:pt x="17772" y="9236"/>
                    <a:pt x="17634" y="8771"/>
                  </a:cubicBezTo>
                  <a:cubicBezTo>
                    <a:pt x="17339" y="7841"/>
                    <a:pt x="17037" y="6931"/>
                    <a:pt x="16594" y="6066"/>
                  </a:cubicBezTo>
                  <a:cubicBezTo>
                    <a:pt x="16379" y="5633"/>
                    <a:pt x="16126" y="5212"/>
                    <a:pt x="15870" y="4799"/>
                  </a:cubicBezTo>
                  <a:cubicBezTo>
                    <a:pt x="15622" y="4386"/>
                    <a:pt x="15345" y="3982"/>
                    <a:pt x="15040" y="3592"/>
                  </a:cubicBezTo>
                  <a:cubicBezTo>
                    <a:pt x="14529" y="2929"/>
                    <a:pt x="13904" y="2307"/>
                    <a:pt x="13254" y="1762"/>
                  </a:cubicBezTo>
                  <a:cubicBezTo>
                    <a:pt x="12606" y="1218"/>
                    <a:pt x="11879" y="756"/>
                    <a:pt x="11080" y="438"/>
                  </a:cubicBezTo>
                  <a:cubicBezTo>
                    <a:pt x="10376" y="158"/>
                    <a:pt x="9612" y="1"/>
                    <a:pt x="8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 rot="2391987">
              <a:off x="1394829" y="8104947"/>
              <a:ext cx="741826" cy="1049147"/>
            </a:xfrm>
            <a:custGeom>
              <a:avLst/>
              <a:gdLst/>
              <a:ahLst/>
              <a:cxnLst/>
              <a:rect l="l" t="t" r="r" b="b"/>
              <a:pathLst>
                <a:path w="18379" h="26197" extrusionOk="0">
                  <a:moveTo>
                    <a:pt x="8859" y="1"/>
                  </a:moveTo>
                  <a:cubicBezTo>
                    <a:pt x="7901" y="1"/>
                    <a:pt x="6959" y="255"/>
                    <a:pt x="6175" y="836"/>
                  </a:cubicBezTo>
                  <a:cubicBezTo>
                    <a:pt x="5503" y="1335"/>
                    <a:pt x="5005" y="2006"/>
                    <a:pt x="4605" y="2783"/>
                  </a:cubicBezTo>
                  <a:cubicBezTo>
                    <a:pt x="4397" y="3174"/>
                    <a:pt x="4243" y="3580"/>
                    <a:pt x="4100" y="4003"/>
                  </a:cubicBezTo>
                  <a:cubicBezTo>
                    <a:pt x="3957" y="4428"/>
                    <a:pt x="3828" y="4868"/>
                    <a:pt x="3707" y="5318"/>
                  </a:cubicBezTo>
                  <a:cubicBezTo>
                    <a:pt x="3193" y="7136"/>
                    <a:pt x="2891" y="9005"/>
                    <a:pt x="1993" y="10530"/>
                  </a:cubicBezTo>
                  <a:cubicBezTo>
                    <a:pt x="1380" y="11571"/>
                    <a:pt x="544" y="12396"/>
                    <a:pt x="201" y="13579"/>
                  </a:cubicBezTo>
                  <a:cubicBezTo>
                    <a:pt x="33" y="14159"/>
                    <a:pt x="0" y="14756"/>
                    <a:pt x="68" y="15357"/>
                  </a:cubicBezTo>
                  <a:cubicBezTo>
                    <a:pt x="99" y="15661"/>
                    <a:pt x="163" y="15954"/>
                    <a:pt x="249" y="16241"/>
                  </a:cubicBezTo>
                  <a:cubicBezTo>
                    <a:pt x="335" y="16530"/>
                    <a:pt x="442" y="16818"/>
                    <a:pt x="565" y="17102"/>
                  </a:cubicBezTo>
                  <a:cubicBezTo>
                    <a:pt x="1058" y="18238"/>
                    <a:pt x="1806" y="19336"/>
                    <a:pt x="2574" y="20222"/>
                  </a:cubicBezTo>
                  <a:cubicBezTo>
                    <a:pt x="2941" y="20657"/>
                    <a:pt x="3312" y="21089"/>
                    <a:pt x="3693" y="21506"/>
                  </a:cubicBezTo>
                  <a:cubicBezTo>
                    <a:pt x="4075" y="21926"/>
                    <a:pt x="4464" y="22332"/>
                    <a:pt x="4876" y="22695"/>
                  </a:cubicBezTo>
                  <a:cubicBezTo>
                    <a:pt x="5695" y="23432"/>
                    <a:pt x="6567" y="24083"/>
                    <a:pt x="7523" y="24574"/>
                  </a:cubicBezTo>
                  <a:cubicBezTo>
                    <a:pt x="8580" y="25105"/>
                    <a:pt x="9763" y="25411"/>
                    <a:pt x="10919" y="25411"/>
                  </a:cubicBezTo>
                  <a:cubicBezTo>
                    <a:pt x="11858" y="25411"/>
                    <a:pt x="12779" y="25209"/>
                    <a:pt x="13599" y="24759"/>
                  </a:cubicBezTo>
                  <a:lnTo>
                    <a:pt x="15799" y="26197"/>
                  </a:lnTo>
                  <a:cubicBezTo>
                    <a:pt x="17197" y="22439"/>
                    <a:pt x="18275" y="18515"/>
                    <a:pt x="18355" y="14586"/>
                  </a:cubicBezTo>
                  <a:cubicBezTo>
                    <a:pt x="18379" y="13601"/>
                    <a:pt x="18343" y="12612"/>
                    <a:pt x="18211" y="11640"/>
                  </a:cubicBezTo>
                  <a:cubicBezTo>
                    <a:pt x="18140" y="11154"/>
                    <a:pt x="18071" y="10668"/>
                    <a:pt x="17980" y="10189"/>
                  </a:cubicBezTo>
                  <a:cubicBezTo>
                    <a:pt x="17888" y="9710"/>
                    <a:pt x="17772" y="9236"/>
                    <a:pt x="17634" y="8771"/>
                  </a:cubicBezTo>
                  <a:cubicBezTo>
                    <a:pt x="17339" y="7841"/>
                    <a:pt x="17037" y="6931"/>
                    <a:pt x="16594" y="6066"/>
                  </a:cubicBezTo>
                  <a:cubicBezTo>
                    <a:pt x="16379" y="5633"/>
                    <a:pt x="16126" y="5212"/>
                    <a:pt x="15870" y="4799"/>
                  </a:cubicBezTo>
                  <a:cubicBezTo>
                    <a:pt x="15622" y="4386"/>
                    <a:pt x="15345" y="3982"/>
                    <a:pt x="15040" y="3592"/>
                  </a:cubicBezTo>
                  <a:cubicBezTo>
                    <a:pt x="14529" y="2929"/>
                    <a:pt x="13904" y="2307"/>
                    <a:pt x="13254" y="1762"/>
                  </a:cubicBezTo>
                  <a:cubicBezTo>
                    <a:pt x="12606" y="1218"/>
                    <a:pt x="11879" y="756"/>
                    <a:pt x="11080" y="438"/>
                  </a:cubicBezTo>
                  <a:cubicBezTo>
                    <a:pt x="10376" y="158"/>
                    <a:pt x="96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 rot="2392050">
              <a:off x="2034559" y="8733722"/>
              <a:ext cx="884342" cy="852682"/>
            </a:xfrm>
            <a:custGeom>
              <a:avLst/>
              <a:gdLst/>
              <a:ahLst/>
              <a:cxnLst/>
              <a:rect l="l" t="t" r="r" b="b"/>
              <a:pathLst>
                <a:path w="22122" h="21330" extrusionOk="0">
                  <a:moveTo>
                    <a:pt x="9801" y="0"/>
                  </a:moveTo>
                  <a:cubicBezTo>
                    <a:pt x="9746" y="0"/>
                    <a:pt x="9691" y="3"/>
                    <a:pt x="9635" y="8"/>
                  </a:cubicBezTo>
                  <a:cubicBezTo>
                    <a:pt x="9241" y="46"/>
                    <a:pt x="8878" y="221"/>
                    <a:pt x="8547" y="412"/>
                  </a:cubicBezTo>
                  <a:cubicBezTo>
                    <a:pt x="5397" y="2185"/>
                    <a:pt x="4216" y="5667"/>
                    <a:pt x="3756" y="9104"/>
                  </a:cubicBezTo>
                  <a:cubicBezTo>
                    <a:pt x="3276" y="12533"/>
                    <a:pt x="3357" y="16281"/>
                    <a:pt x="1725" y="19583"/>
                  </a:cubicBezTo>
                  <a:cubicBezTo>
                    <a:pt x="1410" y="20229"/>
                    <a:pt x="975" y="20893"/>
                    <a:pt x="339" y="21204"/>
                  </a:cubicBezTo>
                  <a:lnTo>
                    <a:pt x="339" y="21204"/>
                  </a:lnTo>
                  <a:lnTo>
                    <a:pt x="18083" y="14651"/>
                  </a:lnTo>
                  <a:cubicBezTo>
                    <a:pt x="18751" y="13886"/>
                    <a:pt x="19331" y="13047"/>
                    <a:pt x="19883" y="12231"/>
                  </a:cubicBezTo>
                  <a:cubicBezTo>
                    <a:pt x="20427" y="11405"/>
                    <a:pt x="20901" y="10553"/>
                    <a:pt x="21296" y="9684"/>
                  </a:cubicBezTo>
                  <a:cubicBezTo>
                    <a:pt x="21517" y="9175"/>
                    <a:pt x="21733" y="8667"/>
                    <a:pt x="21881" y="8149"/>
                  </a:cubicBezTo>
                  <a:cubicBezTo>
                    <a:pt x="22029" y="7633"/>
                    <a:pt x="22119" y="7113"/>
                    <a:pt x="22121" y="6619"/>
                  </a:cubicBezTo>
                  <a:cubicBezTo>
                    <a:pt x="22113" y="6115"/>
                    <a:pt x="22064" y="5682"/>
                    <a:pt x="21886" y="5283"/>
                  </a:cubicBezTo>
                  <a:cubicBezTo>
                    <a:pt x="21710" y="4887"/>
                    <a:pt x="21419" y="4538"/>
                    <a:pt x="20987" y="4261"/>
                  </a:cubicBezTo>
                  <a:cubicBezTo>
                    <a:pt x="20800" y="4141"/>
                    <a:pt x="20598" y="4041"/>
                    <a:pt x="20386" y="3960"/>
                  </a:cubicBezTo>
                  <a:cubicBezTo>
                    <a:pt x="20180" y="3883"/>
                    <a:pt x="19962" y="3823"/>
                    <a:pt x="19735" y="3773"/>
                  </a:cubicBezTo>
                  <a:cubicBezTo>
                    <a:pt x="19280" y="3674"/>
                    <a:pt x="18787" y="3620"/>
                    <a:pt x="18283" y="3574"/>
                  </a:cubicBezTo>
                  <a:cubicBezTo>
                    <a:pt x="17274" y="3483"/>
                    <a:pt x="16217" y="3430"/>
                    <a:pt x="15308" y="3118"/>
                  </a:cubicBezTo>
                  <a:cubicBezTo>
                    <a:pt x="15079" y="3040"/>
                    <a:pt x="14862" y="2945"/>
                    <a:pt x="14654" y="2840"/>
                  </a:cubicBezTo>
                  <a:cubicBezTo>
                    <a:pt x="14452" y="2738"/>
                    <a:pt x="14266" y="2627"/>
                    <a:pt x="14081" y="2506"/>
                  </a:cubicBezTo>
                  <a:cubicBezTo>
                    <a:pt x="13715" y="2266"/>
                    <a:pt x="13373" y="1993"/>
                    <a:pt x="13029" y="1715"/>
                  </a:cubicBezTo>
                  <a:cubicBezTo>
                    <a:pt x="12685" y="1437"/>
                    <a:pt x="12340" y="1154"/>
                    <a:pt x="11967" y="894"/>
                  </a:cubicBezTo>
                  <a:cubicBezTo>
                    <a:pt x="11604" y="638"/>
                    <a:pt x="11232" y="412"/>
                    <a:pt x="10793" y="229"/>
                  </a:cubicBezTo>
                  <a:cubicBezTo>
                    <a:pt x="10493" y="103"/>
                    <a:pt x="10155" y="0"/>
                    <a:pt x="9801" y="0"/>
                  </a:cubicBezTo>
                  <a:close/>
                  <a:moveTo>
                    <a:pt x="339" y="21204"/>
                  </a:moveTo>
                  <a:lnTo>
                    <a:pt x="0" y="21329"/>
                  </a:lnTo>
                  <a:cubicBezTo>
                    <a:pt x="119" y="21299"/>
                    <a:pt x="232" y="21256"/>
                    <a:pt x="339" y="21204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 rot="2392050">
              <a:off x="2034559" y="8733722"/>
              <a:ext cx="884342" cy="852682"/>
            </a:xfrm>
            <a:custGeom>
              <a:avLst/>
              <a:gdLst/>
              <a:ahLst/>
              <a:cxnLst/>
              <a:rect l="l" t="t" r="r" b="b"/>
              <a:pathLst>
                <a:path w="22122" h="21330" extrusionOk="0">
                  <a:moveTo>
                    <a:pt x="9801" y="0"/>
                  </a:moveTo>
                  <a:cubicBezTo>
                    <a:pt x="9746" y="0"/>
                    <a:pt x="9691" y="3"/>
                    <a:pt x="9635" y="8"/>
                  </a:cubicBezTo>
                  <a:cubicBezTo>
                    <a:pt x="9241" y="46"/>
                    <a:pt x="8878" y="221"/>
                    <a:pt x="8547" y="412"/>
                  </a:cubicBezTo>
                  <a:cubicBezTo>
                    <a:pt x="5397" y="2185"/>
                    <a:pt x="4216" y="5667"/>
                    <a:pt x="3756" y="9104"/>
                  </a:cubicBezTo>
                  <a:cubicBezTo>
                    <a:pt x="3276" y="12533"/>
                    <a:pt x="3357" y="16281"/>
                    <a:pt x="1725" y="19583"/>
                  </a:cubicBezTo>
                  <a:cubicBezTo>
                    <a:pt x="1410" y="20229"/>
                    <a:pt x="975" y="20893"/>
                    <a:pt x="339" y="21204"/>
                  </a:cubicBezTo>
                  <a:lnTo>
                    <a:pt x="339" y="21204"/>
                  </a:lnTo>
                  <a:lnTo>
                    <a:pt x="18083" y="14651"/>
                  </a:lnTo>
                  <a:cubicBezTo>
                    <a:pt x="18751" y="13886"/>
                    <a:pt x="19331" y="13047"/>
                    <a:pt x="19883" y="12231"/>
                  </a:cubicBezTo>
                  <a:cubicBezTo>
                    <a:pt x="20427" y="11405"/>
                    <a:pt x="20901" y="10553"/>
                    <a:pt x="21296" y="9684"/>
                  </a:cubicBezTo>
                  <a:cubicBezTo>
                    <a:pt x="21517" y="9175"/>
                    <a:pt x="21733" y="8667"/>
                    <a:pt x="21881" y="8149"/>
                  </a:cubicBezTo>
                  <a:cubicBezTo>
                    <a:pt x="22029" y="7633"/>
                    <a:pt x="22119" y="7113"/>
                    <a:pt x="22121" y="6619"/>
                  </a:cubicBezTo>
                  <a:cubicBezTo>
                    <a:pt x="22113" y="6115"/>
                    <a:pt x="22064" y="5682"/>
                    <a:pt x="21886" y="5283"/>
                  </a:cubicBezTo>
                  <a:cubicBezTo>
                    <a:pt x="21710" y="4887"/>
                    <a:pt x="21419" y="4538"/>
                    <a:pt x="20987" y="4261"/>
                  </a:cubicBezTo>
                  <a:cubicBezTo>
                    <a:pt x="20800" y="4141"/>
                    <a:pt x="20598" y="4041"/>
                    <a:pt x="20386" y="3960"/>
                  </a:cubicBezTo>
                  <a:cubicBezTo>
                    <a:pt x="20180" y="3883"/>
                    <a:pt x="19962" y="3823"/>
                    <a:pt x="19735" y="3773"/>
                  </a:cubicBezTo>
                  <a:cubicBezTo>
                    <a:pt x="19280" y="3674"/>
                    <a:pt x="18787" y="3620"/>
                    <a:pt x="18283" y="3574"/>
                  </a:cubicBezTo>
                  <a:cubicBezTo>
                    <a:pt x="17274" y="3483"/>
                    <a:pt x="16217" y="3430"/>
                    <a:pt x="15308" y="3118"/>
                  </a:cubicBezTo>
                  <a:cubicBezTo>
                    <a:pt x="15079" y="3040"/>
                    <a:pt x="14862" y="2945"/>
                    <a:pt x="14654" y="2840"/>
                  </a:cubicBezTo>
                  <a:cubicBezTo>
                    <a:pt x="14452" y="2738"/>
                    <a:pt x="14266" y="2627"/>
                    <a:pt x="14081" y="2506"/>
                  </a:cubicBezTo>
                  <a:cubicBezTo>
                    <a:pt x="13715" y="2266"/>
                    <a:pt x="13373" y="1993"/>
                    <a:pt x="13029" y="1715"/>
                  </a:cubicBezTo>
                  <a:cubicBezTo>
                    <a:pt x="12685" y="1437"/>
                    <a:pt x="12340" y="1154"/>
                    <a:pt x="11967" y="894"/>
                  </a:cubicBezTo>
                  <a:cubicBezTo>
                    <a:pt x="11604" y="638"/>
                    <a:pt x="11232" y="412"/>
                    <a:pt x="10793" y="229"/>
                  </a:cubicBezTo>
                  <a:cubicBezTo>
                    <a:pt x="10493" y="103"/>
                    <a:pt x="10155" y="0"/>
                    <a:pt x="9801" y="0"/>
                  </a:cubicBezTo>
                  <a:close/>
                  <a:moveTo>
                    <a:pt x="339" y="21204"/>
                  </a:moveTo>
                  <a:lnTo>
                    <a:pt x="0" y="21329"/>
                  </a:lnTo>
                  <a:cubicBezTo>
                    <a:pt x="119" y="21299"/>
                    <a:pt x="232" y="21256"/>
                    <a:pt x="339" y="21204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 rot="2392050">
              <a:off x="867583" y="8771234"/>
              <a:ext cx="646927" cy="903691"/>
            </a:xfrm>
            <a:custGeom>
              <a:avLst/>
              <a:gdLst/>
              <a:ahLst/>
              <a:cxnLst/>
              <a:rect l="l" t="t" r="r" b="b"/>
              <a:pathLst>
                <a:path w="16183" h="22606" extrusionOk="0">
                  <a:moveTo>
                    <a:pt x="16182" y="1"/>
                  </a:moveTo>
                  <a:lnTo>
                    <a:pt x="16017" y="1425"/>
                  </a:lnTo>
                  <a:lnTo>
                    <a:pt x="16017" y="1425"/>
                  </a:lnTo>
                  <a:cubicBezTo>
                    <a:pt x="16121" y="962"/>
                    <a:pt x="16178" y="486"/>
                    <a:pt x="16182" y="1"/>
                  </a:cubicBezTo>
                  <a:close/>
                  <a:moveTo>
                    <a:pt x="16017" y="1425"/>
                  </a:moveTo>
                  <a:cubicBezTo>
                    <a:pt x="15769" y="2529"/>
                    <a:pt x="15259" y="3564"/>
                    <a:pt x="14583" y="4498"/>
                  </a:cubicBezTo>
                  <a:cubicBezTo>
                    <a:pt x="13623" y="5823"/>
                    <a:pt x="12318" y="6961"/>
                    <a:pt x="10932" y="7839"/>
                  </a:cubicBezTo>
                  <a:cubicBezTo>
                    <a:pt x="8163" y="9594"/>
                    <a:pt x="4987" y="10646"/>
                    <a:pt x="2204" y="12373"/>
                  </a:cubicBezTo>
                  <a:cubicBezTo>
                    <a:pt x="1689" y="12692"/>
                    <a:pt x="1173" y="13053"/>
                    <a:pt x="874" y="13573"/>
                  </a:cubicBezTo>
                  <a:cubicBezTo>
                    <a:pt x="595" y="14058"/>
                    <a:pt x="535" y="14631"/>
                    <a:pt x="479" y="15185"/>
                  </a:cubicBezTo>
                  <a:lnTo>
                    <a:pt x="397" y="16019"/>
                  </a:lnTo>
                  <a:lnTo>
                    <a:pt x="300" y="16824"/>
                  </a:lnTo>
                  <a:lnTo>
                    <a:pt x="104" y="18429"/>
                  </a:lnTo>
                  <a:cubicBezTo>
                    <a:pt x="51" y="18841"/>
                    <a:pt x="7" y="19275"/>
                    <a:pt x="5" y="19678"/>
                  </a:cubicBezTo>
                  <a:cubicBezTo>
                    <a:pt x="1" y="20078"/>
                    <a:pt x="51" y="20467"/>
                    <a:pt x="211" y="20827"/>
                  </a:cubicBezTo>
                  <a:cubicBezTo>
                    <a:pt x="540" y="21567"/>
                    <a:pt x="1254" y="22035"/>
                    <a:pt x="2082" y="22281"/>
                  </a:cubicBezTo>
                  <a:cubicBezTo>
                    <a:pt x="2913" y="22529"/>
                    <a:pt x="3893" y="22603"/>
                    <a:pt x="4794" y="22605"/>
                  </a:cubicBezTo>
                  <a:cubicBezTo>
                    <a:pt x="4810" y="22605"/>
                    <a:pt x="4825" y="22605"/>
                    <a:pt x="4840" y="22605"/>
                  </a:cubicBezTo>
                  <a:cubicBezTo>
                    <a:pt x="6728" y="22605"/>
                    <a:pt x="8759" y="22474"/>
                    <a:pt x="10345" y="21448"/>
                  </a:cubicBezTo>
                  <a:cubicBezTo>
                    <a:pt x="11052" y="20990"/>
                    <a:pt x="11611" y="20387"/>
                    <a:pt x="12076" y="19711"/>
                  </a:cubicBezTo>
                  <a:cubicBezTo>
                    <a:pt x="12541" y="19036"/>
                    <a:pt x="12912" y="18287"/>
                    <a:pt x="13216" y="17525"/>
                  </a:cubicBezTo>
                  <a:cubicBezTo>
                    <a:pt x="13577" y="16641"/>
                    <a:pt x="13898" y="15738"/>
                    <a:pt x="14180" y="14820"/>
                  </a:cubicBezTo>
                  <a:cubicBezTo>
                    <a:pt x="14455" y="13896"/>
                    <a:pt x="14678" y="12949"/>
                    <a:pt x="14868" y="11998"/>
                  </a:cubicBezTo>
                  <a:cubicBezTo>
                    <a:pt x="15058" y="11051"/>
                    <a:pt x="15196" y="10075"/>
                    <a:pt x="15295" y="9097"/>
                  </a:cubicBezTo>
                  <a:cubicBezTo>
                    <a:pt x="15393" y="8120"/>
                    <a:pt x="15452" y="7143"/>
                    <a:pt x="15467" y="6145"/>
                  </a:cubicBezTo>
                  <a:lnTo>
                    <a:pt x="16017" y="1425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 rot="2392050">
              <a:off x="867583" y="8771234"/>
              <a:ext cx="646927" cy="903691"/>
            </a:xfrm>
            <a:custGeom>
              <a:avLst/>
              <a:gdLst/>
              <a:ahLst/>
              <a:cxnLst/>
              <a:rect l="l" t="t" r="r" b="b"/>
              <a:pathLst>
                <a:path w="16183" h="22606" extrusionOk="0">
                  <a:moveTo>
                    <a:pt x="16182" y="1"/>
                  </a:moveTo>
                  <a:lnTo>
                    <a:pt x="16017" y="1425"/>
                  </a:lnTo>
                  <a:lnTo>
                    <a:pt x="16017" y="1425"/>
                  </a:lnTo>
                  <a:cubicBezTo>
                    <a:pt x="16121" y="962"/>
                    <a:pt x="16178" y="486"/>
                    <a:pt x="16182" y="1"/>
                  </a:cubicBezTo>
                  <a:close/>
                  <a:moveTo>
                    <a:pt x="16017" y="1425"/>
                  </a:moveTo>
                  <a:cubicBezTo>
                    <a:pt x="15769" y="2529"/>
                    <a:pt x="15259" y="3564"/>
                    <a:pt x="14583" y="4498"/>
                  </a:cubicBezTo>
                  <a:cubicBezTo>
                    <a:pt x="13623" y="5823"/>
                    <a:pt x="12318" y="6961"/>
                    <a:pt x="10932" y="7839"/>
                  </a:cubicBezTo>
                  <a:cubicBezTo>
                    <a:pt x="8163" y="9594"/>
                    <a:pt x="4987" y="10646"/>
                    <a:pt x="2204" y="12373"/>
                  </a:cubicBezTo>
                  <a:cubicBezTo>
                    <a:pt x="1689" y="12692"/>
                    <a:pt x="1173" y="13053"/>
                    <a:pt x="874" y="13573"/>
                  </a:cubicBezTo>
                  <a:cubicBezTo>
                    <a:pt x="595" y="14058"/>
                    <a:pt x="535" y="14631"/>
                    <a:pt x="479" y="15185"/>
                  </a:cubicBezTo>
                  <a:lnTo>
                    <a:pt x="397" y="16019"/>
                  </a:lnTo>
                  <a:lnTo>
                    <a:pt x="300" y="16824"/>
                  </a:lnTo>
                  <a:lnTo>
                    <a:pt x="104" y="18429"/>
                  </a:lnTo>
                  <a:cubicBezTo>
                    <a:pt x="51" y="18841"/>
                    <a:pt x="7" y="19275"/>
                    <a:pt x="5" y="19678"/>
                  </a:cubicBezTo>
                  <a:cubicBezTo>
                    <a:pt x="1" y="20078"/>
                    <a:pt x="51" y="20467"/>
                    <a:pt x="211" y="20827"/>
                  </a:cubicBezTo>
                  <a:cubicBezTo>
                    <a:pt x="540" y="21567"/>
                    <a:pt x="1254" y="22035"/>
                    <a:pt x="2082" y="22281"/>
                  </a:cubicBezTo>
                  <a:cubicBezTo>
                    <a:pt x="2913" y="22529"/>
                    <a:pt x="3893" y="22603"/>
                    <a:pt x="4794" y="22605"/>
                  </a:cubicBezTo>
                  <a:cubicBezTo>
                    <a:pt x="4810" y="22605"/>
                    <a:pt x="4825" y="22605"/>
                    <a:pt x="4840" y="22605"/>
                  </a:cubicBezTo>
                  <a:cubicBezTo>
                    <a:pt x="6728" y="22605"/>
                    <a:pt x="8759" y="22474"/>
                    <a:pt x="10345" y="21448"/>
                  </a:cubicBezTo>
                  <a:cubicBezTo>
                    <a:pt x="11052" y="20990"/>
                    <a:pt x="11611" y="20387"/>
                    <a:pt x="12076" y="19711"/>
                  </a:cubicBezTo>
                  <a:cubicBezTo>
                    <a:pt x="12541" y="19036"/>
                    <a:pt x="12912" y="18287"/>
                    <a:pt x="13216" y="17525"/>
                  </a:cubicBezTo>
                  <a:cubicBezTo>
                    <a:pt x="13577" y="16641"/>
                    <a:pt x="13898" y="15738"/>
                    <a:pt x="14180" y="14820"/>
                  </a:cubicBezTo>
                  <a:cubicBezTo>
                    <a:pt x="14455" y="13896"/>
                    <a:pt x="14678" y="12949"/>
                    <a:pt x="14868" y="11998"/>
                  </a:cubicBezTo>
                  <a:cubicBezTo>
                    <a:pt x="15058" y="11051"/>
                    <a:pt x="15196" y="10075"/>
                    <a:pt x="15295" y="9097"/>
                  </a:cubicBezTo>
                  <a:cubicBezTo>
                    <a:pt x="15393" y="8120"/>
                    <a:pt x="15452" y="7143"/>
                    <a:pt x="15467" y="6145"/>
                  </a:cubicBezTo>
                  <a:lnTo>
                    <a:pt x="16017" y="14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 rot="2392050">
              <a:off x="1590527" y="9416717"/>
              <a:ext cx="1104329" cy="687182"/>
            </a:xfrm>
            <a:custGeom>
              <a:avLst/>
              <a:gdLst/>
              <a:ahLst/>
              <a:cxnLst/>
              <a:rect l="l" t="t" r="r" b="b"/>
              <a:pathLst>
                <a:path w="27625" h="17190" extrusionOk="0">
                  <a:moveTo>
                    <a:pt x="19684" y="0"/>
                  </a:moveTo>
                  <a:cubicBezTo>
                    <a:pt x="18450" y="0"/>
                    <a:pt x="17216" y="276"/>
                    <a:pt x="16121" y="854"/>
                  </a:cubicBezTo>
                  <a:cubicBezTo>
                    <a:pt x="15221" y="1330"/>
                    <a:pt x="14427" y="1982"/>
                    <a:pt x="13537" y="2478"/>
                  </a:cubicBezTo>
                  <a:cubicBezTo>
                    <a:pt x="12008" y="3333"/>
                    <a:pt x="10298" y="3671"/>
                    <a:pt x="8546" y="3671"/>
                  </a:cubicBezTo>
                  <a:cubicBezTo>
                    <a:pt x="6584" y="3671"/>
                    <a:pt x="4569" y="3247"/>
                    <a:pt x="2697" y="2649"/>
                  </a:cubicBezTo>
                  <a:lnTo>
                    <a:pt x="1" y="3341"/>
                  </a:lnTo>
                  <a:cubicBezTo>
                    <a:pt x="3183" y="6510"/>
                    <a:pt x="6406" y="9610"/>
                    <a:pt x="9597" y="12907"/>
                  </a:cubicBezTo>
                  <a:cubicBezTo>
                    <a:pt x="10803" y="14135"/>
                    <a:pt x="12027" y="15453"/>
                    <a:pt x="13606" y="16184"/>
                  </a:cubicBezTo>
                  <a:cubicBezTo>
                    <a:pt x="14753" y="16707"/>
                    <a:pt x="15997" y="16916"/>
                    <a:pt x="17233" y="17054"/>
                  </a:cubicBezTo>
                  <a:cubicBezTo>
                    <a:pt x="17917" y="17131"/>
                    <a:pt x="18606" y="17190"/>
                    <a:pt x="19290" y="17190"/>
                  </a:cubicBezTo>
                  <a:cubicBezTo>
                    <a:pt x="19661" y="17190"/>
                    <a:pt x="20031" y="17172"/>
                    <a:pt x="20399" y="17131"/>
                  </a:cubicBezTo>
                  <a:cubicBezTo>
                    <a:pt x="21960" y="16955"/>
                    <a:pt x="23440" y="16305"/>
                    <a:pt x="24648" y="15273"/>
                  </a:cubicBezTo>
                  <a:cubicBezTo>
                    <a:pt x="25253" y="14756"/>
                    <a:pt x="25789" y="14144"/>
                    <a:pt x="26235" y="13452"/>
                  </a:cubicBezTo>
                  <a:cubicBezTo>
                    <a:pt x="26680" y="12755"/>
                    <a:pt x="27027" y="12023"/>
                    <a:pt x="27264" y="11210"/>
                  </a:cubicBezTo>
                  <a:cubicBezTo>
                    <a:pt x="27500" y="10403"/>
                    <a:pt x="27617" y="9541"/>
                    <a:pt x="27621" y="8672"/>
                  </a:cubicBezTo>
                  <a:cubicBezTo>
                    <a:pt x="27624" y="7833"/>
                    <a:pt x="27516" y="6984"/>
                    <a:pt x="27304" y="6159"/>
                  </a:cubicBezTo>
                  <a:cubicBezTo>
                    <a:pt x="27199" y="5751"/>
                    <a:pt x="27066" y="5334"/>
                    <a:pt x="26910" y="4952"/>
                  </a:cubicBezTo>
                  <a:cubicBezTo>
                    <a:pt x="26755" y="4575"/>
                    <a:pt x="26576" y="4207"/>
                    <a:pt x="26372" y="3855"/>
                  </a:cubicBezTo>
                  <a:cubicBezTo>
                    <a:pt x="25965" y="3153"/>
                    <a:pt x="25459" y="2499"/>
                    <a:pt x="24870" y="1958"/>
                  </a:cubicBezTo>
                  <a:cubicBezTo>
                    <a:pt x="23701" y="909"/>
                    <a:pt x="22199" y="259"/>
                    <a:pt x="20645" y="56"/>
                  </a:cubicBezTo>
                  <a:cubicBezTo>
                    <a:pt x="20327" y="19"/>
                    <a:pt x="20005" y="0"/>
                    <a:pt x="196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 rot="2392050">
              <a:off x="1590527" y="9416717"/>
              <a:ext cx="1104329" cy="687182"/>
            </a:xfrm>
            <a:custGeom>
              <a:avLst/>
              <a:gdLst/>
              <a:ahLst/>
              <a:cxnLst/>
              <a:rect l="l" t="t" r="r" b="b"/>
              <a:pathLst>
                <a:path w="27625" h="17190" extrusionOk="0">
                  <a:moveTo>
                    <a:pt x="19684" y="0"/>
                  </a:moveTo>
                  <a:cubicBezTo>
                    <a:pt x="18450" y="0"/>
                    <a:pt x="17216" y="276"/>
                    <a:pt x="16121" y="854"/>
                  </a:cubicBezTo>
                  <a:cubicBezTo>
                    <a:pt x="15221" y="1330"/>
                    <a:pt x="14427" y="1982"/>
                    <a:pt x="13537" y="2478"/>
                  </a:cubicBezTo>
                  <a:cubicBezTo>
                    <a:pt x="12008" y="3333"/>
                    <a:pt x="10298" y="3671"/>
                    <a:pt x="8546" y="3671"/>
                  </a:cubicBezTo>
                  <a:cubicBezTo>
                    <a:pt x="6584" y="3671"/>
                    <a:pt x="4569" y="3247"/>
                    <a:pt x="2697" y="2649"/>
                  </a:cubicBezTo>
                  <a:lnTo>
                    <a:pt x="1" y="3341"/>
                  </a:lnTo>
                  <a:cubicBezTo>
                    <a:pt x="3183" y="6510"/>
                    <a:pt x="6406" y="9610"/>
                    <a:pt x="9597" y="12907"/>
                  </a:cubicBezTo>
                  <a:cubicBezTo>
                    <a:pt x="10803" y="14135"/>
                    <a:pt x="12027" y="15453"/>
                    <a:pt x="13606" y="16184"/>
                  </a:cubicBezTo>
                  <a:cubicBezTo>
                    <a:pt x="14753" y="16707"/>
                    <a:pt x="15997" y="16916"/>
                    <a:pt x="17233" y="17054"/>
                  </a:cubicBezTo>
                  <a:cubicBezTo>
                    <a:pt x="17917" y="17131"/>
                    <a:pt x="18606" y="17190"/>
                    <a:pt x="19290" y="17190"/>
                  </a:cubicBezTo>
                  <a:cubicBezTo>
                    <a:pt x="19661" y="17190"/>
                    <a:pt x="20031" y="17172"/>
                    <a:pt x="20399" y="17131"/>
                  </a:cubicBezTo>
                  <a:cubicBezTo>
                    <a:pt x="21960" y="16955"/>
                    <a:pt x="23440" y="16305"/>
                    <a:pt x="24648" y="15273"/>
                  </a:cubicBezTo>
                  <a:cubicBezTo>
                    <a:pt x="25253" y="14756"/>
                    <a:pt x="25789" y="14144"/>
                    <a:pt x="26235" y="13452"/>
                  </a:cubicBezTo>
                  <a:cubicBezTo>
                    <a:pt x="26680" y="12755"/>
                    <a:pt x="27027" y="12023"/>
                    <a:pt x="27264" y="11210"/>
                  </a:cubicBezTo>
                  <a:cubicBezTo>
                    <a:pt x="27500" y="10403"/>
                    <a:pt x="27617" y="9541"/>
                    <a:pt x="27621" y="8672"/>
                  </a:cubicBezTo>
                  <a:cubicBezTo>
                    <a:pt x="27624" y="7833"/>
                    <a:pt x="27516" y="6984"/>
                    <a:pt x="27304" y="6159"/>
                  </a:cubicBezTo>
                  <a:cubicBezTo>
                    <a:pt x="27199" y="5751"/>
                    <a:pt x="27066" y="5334"/>
                    <a:pt x="26910" y="4952"/>
                  </a:cubicBezTo>
                  <a:cubicBezTo>
                    <a:pt x="26755" y="4575"/>
                    <a:pt x="26576" y="4207"/>
                    <a:pt x="26372" y="3855"/>
                  </a:cubicBezTo>
                  <a:cubicBezTo>
                    <a:pt x="25965" y="3153"/>
                    <a:pt x="25459" y="2499"/>
                    <a:pt x="24870" y="1958"/>
                  </a:cubicBezTo>
                  <a:cubicBezTo>
                    <a:pt x="23701" y="909"/>
                    <a:pt x="22199" y="259"/>
                    <a:pt x="20645" y="56"/>
                  </a:cubicBezTo>
                  <a:cubicBezTo>
                    <a:pt x="20327" y="19"/>
                    <a:pt x="20005" y="0"/>
                    <a:pt x="19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 rot="2392050">
              <a:off x="1883150" y="9064454"/>
              <a:ext cx="994036" cy="725919"/>
            </a:xfrm>
            <a:custGeom>
              <a:avLst/>
              <a:gdLst/>
              <a:ahLst/>
              <a:cxnLst/>
              <a:rect l="l" t="t" r="r" b="b"/>
              <a:pathLst>
                <a:path w="24866" h="18159" extrusionOk="0">
                  <a:moveTo>
                    <a:pt x="16278" y="0"/>
                  </a:moveTo>
                  <a:cubicBezTo>
                    <a:pt x="13739" y="0"/>
                    <a:pt x="11094" y="1339"/>
                    <a:pt x="9616" y="3371"/>
                  </a:cubicBezTo>
                  <a:cubicBezTo>
                    <a:pt x="9295" y="3815"/>
                    <a:pt x="9011" y="4281"/>
                    <a:pt x="8762" y="4768"/>
                  </a:cubicBezTo>
                  <a:cubicBezTo>
                    <a:pt x="8514" y="5257"/>
                    <a:pt x="8287" y="5759"/>
                    <a:pt x="8052" y="6256"/>
                  </a:cubicBezTo>
                  <a:cubicBezTo>
                    <a:pt x="7584" y="7255"/>
                    <a:pt x="7075" y="8234"/>
                    <a:pt x="6345" y="9089"/>
                  </a:cubicBezTo>
                  <a:cubicBezTo>
                    <a:pt x="5090" y="10552"/>
                    <a:pt x="3136" y="11431"/>
                    <a:pt x="1180" y="11431"/>
                  </a:cubicBezTo>
                  <a:cubicBezTo>
                    <a:pt x="785" y="11431"/>
                    <a:pt x="390" y="11395"/>
                    <a:pt x="0" y="11320"/>
                  </a:cubicBezTo>
                  <a:lnTo>
                    <a:pt x="0" y="11320"/>
                  </a:lnTo>
                  <a:lnTo>
                    <a:pt x="1275" y="16304"/>
                  </a:lnTo>
                  <a:cubicBezTo>
                    <a:pt x="2595" y="15236"/>
                    <a:pt x="4308" y="14806"/>
                    <a:pt x="6033" y="14806"/>
                  </a:cubicBezTo>
                  <a:cubicBezTo>
                    <a:pt x="6725" y="14806"/>
                    <a:pt x="7419" y="14875"/>
                    <a:pt x="8090" y="15001"/>
                  </a:cubicBezTo>
                  <a:cubicBezTo>
                    <a:pt x="9265" y="15228"/>
                    <a:pt x="10397" y="15610"/>
                    <a:pt x="11513" y="16049"/>
                  </a:cubicBezTo>
                  <a:cubicBezTo>
                    <a:pt x="12070" y="16269"/>
                    <a:pt x="12623" y="16503"/>
                    <a:pt x="13176" y="16741"/>
                  </a:cubicBezTo>
                  <a:lnTo>
                    <a:pt x="14839" y="17476"/>
                  </a:lnTo>
                  <a:cubicBezTo>
                    <a:pt x="15640" y="17823"/>
                    <a:pt x="16491" y="18158"/>
                    <a:pt x="17346" y="18158"/>
                  </a:cubicBezTo>
                  <a:cubicBezTo>
                    <a:pt x="17484" y="18158"/>
                    <a:pt x="17622" y="18149"/>
                    <a:pt x="17759" y="18131"/>
                  </a:cubicBezTo>
                  <a:cubicBezTo>
                    <a:pt x="18545" y="18024"/>
                    <a:pt x="19241" y="17600"/>
                    <a:pt x="19912" y="17183"/>
                  </a:cubicBezTo>
                  <a:cubicBezTo>
                    <a:pt x="21070" y="16464"/>
                    <a:pt x="22293" y="15632"/>
                    <a:pt x="23232" y="14622"/>
                  </a:cubicBezTo>
                  <a:cubicBezTo>
                    <a:pt x="23700" y="14119"/>
                    <a:pt x="24098" y="13570"/>
                    <a:pt x="24380" y="12970"/>
                  </a:cubicBezTo>
                  <a:cubicBezTo>
                    <a:pt x="24663" y="12373"/>
                    <a:pt x="24839" y="11758"/>
                    <a:pt x="24855" y="11074"/>
                  </a:cubicBezTo>
                  <a:cubicBezTo>
                    <a:pt x="24866" y="10614"/>
                    <a:pt x="24800" y="10159"/>
                    <a:pt x="24696" y="9710"/>
                  </a:cubicBezTo>
                  <a:cubicBezTo>
                    <a:pt x="24644" y="9487"/>
                    <a:pt x="24580" y="9258"/>
                    <a:pt x="24517" y="9044"/>
                  </a:cubicBezTo>
                  <a:cubicBezTo>
                    <a:pt x="24455" y="8832"/>
                    <a:pt x="24387" y="8621"/>
                    <a:pt x="24320" y="8412"/>
                  </a:cubicBezTo>
                  <a:cubicBezTo>
                    <a:pt x="24170" y="7948"/>
                    <a:pt x="24017" y="7483"/>
                    <a:pt x="23856" y="7022"/>
                  </a:cubicBezTo>
                  <a:cubicBezTo>
                    <a:pt x="23696" y="6564"/>
                    <a:pt x="23519" y="6093"/>
                    <a:pt x="23351" y="5672"/>
                  </a:cubicBezTo>
                  <a:cubicBezTo>
                    <a:pt x="23005" y="4816"/>
                    <a:pt x="22586" y="3974"/>
                    <a:pt x="22068" y="3214"/>
                  </a:cubicBezTo>
                  <a:cubicBezTo>
                    <a:pt x="21568" y="2480"/>
                    <a:pt x="20933" y="1801"/>
                    <a:pt x="20178" y="1253"/>
                  </a:cubicBezTo>
                  <a:cubicBezTo>
                    <a:pt x="19795" y="971"/>
                    <a:pt x="19417" y="759"/>
                    <a:pt x="18989" y="568"/>
                  </a:cubicBezTo>
                  <a:cubicBezTo>
                    <a:pt x="18566" y="380"/>
                    <a:pt x="18114" y="233"/>
                    <a:pt x="17635" y="135"/>
                  </a:cubicBezTo>
                  <a:cubicBezTo>
                    <a:pt x="17191" y="44"/>
                    <a:pt x="16736" y="0"/>
                    <a:pt x="16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 rot="2391909">
              <a:off x="1883038" y="9064753"/>
              <a:ext cx="995054" cy="725919"/>
            </a:xfrm>
            <a:custGeom>
              <a:avLst/>
              <a:gdLst/>
              <a:ahLst/>
              <a:cxnLst/>
              <a:rect l="l" t="t" r="r" b="b"/>
              <a:pathLst>
                <a:path w="24866" h="18159" extrusionOk="0">
                  <a:moveTo>
                    <a:pt x="16278" y="0"/>
                  </a:moveTo>
                  <a:cubicBezTo>
                    <a:pt x="13739" y="0"/>
                    <a:pt x="11094" y="1339"/>
                    <a:pt x="9616" y="3371"/>
                  </a:cubicBezTo>
                  <a:cubicBezTo>
                    <a:pt x="9295" y="3815"/>
                    <a:pt x="9011" y="4281"/>
                    <a:pt x="8762" y="4768"/>
                  </a:cubicBezTo>
                  <a:cubicBezTo>
                    <a:pt x="8514" y="5257"/>
                    <a:pt x="8287" y="5759"/>
                    <a:pt x="8052" y="6256"/>
                  </a:cubicBezTo>
                  <a:cubicBezTo>
                    <a:pt x="7584" y="7255"/>
                    <a:pt x="7075" y="8234"/>
                    <a:pt x="6345" y="9089"/>
                  </a:cubicBezTo>
                  <a:cubicBezTo>
                    <a:pt x="5090" y="10552"/>
                    <a:pt x="3136" y="11431"/>
                    <a:pt x="1180" y="11431"/>
                  </a:cubicBezTo>
                  <a:cubicBezTo>
                    <a:pt x="785" y="11431"/>
                    <a:pt x="390" y="11395"/>
                    <a:pt x="0" y="11320"/>
                  </a:cubicBezTo>
                  <a:lnTo>
                    <a:pt x="0" y="11320"/>
                  </a:lnTo>
                  <a:lnTo>
                    <a:pt x="1275" y="16304"/>
                  </a:lnTo>
                  <a:cubicBezTo>
                    <a:pt x="2595" y="15236"/>
                    <a:pt x="4308" y="14806"/>
                    <a:pt x="6033" y="14806"/>
                  </a:cubicBezTo>
                  <a:cubicBezTo>
                    <a:pt x="6725" y="14806"/>
                    <a:pt x="7419" y="14875"/>
                    <a:pt x="8090" y="15001"/>
                  </a:cubicBezTo>
                  <a:cubicBezTo>
                    <a:pt x="9265" y="15228"/>
                    <a:pt x="10397" y="15610"/>
                    <a:pt x="11513" y="16049"/>
                  </a:cubicBezTo>
                  <a:cubicBezTo>
                    <a:pt x="12070" y="16269"/>
                    <a:pt x="12623" y="16503"/>
                    <a:pt x="13176" y="16741"/>
                  </a:cubicBezTo>
                  <a:lnTo>
                    <a:pt x="14839" y="17476"/>
                  </a:lnTo>
                  <a:cubicBezTo>
                    <a:pt x="15640" y="17823"/>
                    <a:pt x="16491" y="18158"/>
                    <a:pt x="17346" y="18158"/>
                  </a:cubicBezTo>
                  <a:cubicBezTo>
                    <a:pt x="17484" y="18158"/>
                    <a:pt x="17622" y="18149"/>
                    <a:pt x="17759" y="18131"/>
                  </a:cubicBezTo>
                  <a:cubicBezTo>
                    <a:pt x="18545" y="18024"/>
                    <a:pt x="19241" y="17600"/>
                    <a:pt x="19912" y="17183"/>
                  </a:cubicBezTo>
                  <a:cubicBezTo>
                    <a:pt x="21070" y="16464"/>
                    <a:pt x="22293" y="15632"/>
                    <a:pt x="23232" y="14622"/>
                  </a:cubicBezTo>
                  <a:cubicBezTo>
                    <a:pt x="23700" y="14119"/>
                    <a:pt x="24098" y="13570"/>
                    <a:pt x="24380" y="12970"/>
                  </a:cubicBezTo>
                  <a:cubicBezTo>
                    <a:pt x="24663" y="12373"/>
                    <a:pt x="24839" y="11758"/>
                    <a:pt x="24855" y="11074"/>
                  </a:cubicBezTo>
                  <a:cubicBezTo>
                    <a:pt x="24866" y="10614"/>
                    <a:pt x="24800" y="10159"/>
                    <a:pt x="24696" y="9710"/>
                  </a:cubicBezTo>
                  <a:cubicBezTo>
                    <a:pt x="24644" y="9487"/>
                    <a:pt x="24580" y="9258"/>
                    <a:pt x="24517" y="9044"/>
                  </a:cubicBezTo>
                  <a:cubicBezTo>
                    <a:pt x="24455" y="8832"/>
                    <a:pt x="24387" y="8621"/>
                    <a:pt x="24320" y="8412"/>
                  </a:cubicBezTo>
                  <a:cubicBezTo>
                    <a:pt x="24170" y="7948"/>
                    <a:pt x="24017" y="7483"/>
                    <a:pt x="23856" y="7022"/>
                  </a:cubicBezTo>
                  <a:cubicBezTo>
                    <a:pt x="23696" y="6564"/>
                    <a:pt x="23519" y="6093"/>
                    <a:pt x="23351" y="5672"/>
                  </a:cubicBezTo>
                  <a:cubicBezTo>
                    <a:pt x="23005" y="4816"/>
                    <a:pt x="22586" y="3974"/>
                    <a:pt x="22068" y="3214"/>
                  </a:cubicBezTo>
                  <a:cubicBezTo>
                    <a:pt x="21568" y="2480"/>
                    <a:pt x="20933" y="1801"/>
                    <a:pt x="20178" y="1253"/>
                  </a:cubicBezTo>
                  <a:cubicBezTo>
                    <a:pt x="19795" y="971"/>
                    <a:pt x="19417" y="759"/>
                    <a:pt x="18989" y="568"/>
                  </a:cubicBezTo>
                  <a:cubicBezTo>
                    <a:pt x="18566" y="380"/>
                    <a:pt x="18114" y="233"/>
                    <a:pt x="17635" y="135"/>
                  </a:cubicBezTo>
                  <a:cubicBezTo>
                    <a:pt x="17191" y="44"/>
                    <a:pt x="16736" y="0"/>
                    <a:pt x="1627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 rot="2392050">
              <a:off x="944145" y="9033040"/>
              <a:ext cx="883743" cy="997673"/>
            </a:xfrm>
            <a:custGeom>
              <a:avLst/>
              <a:gdLst/>
              <a:ahLst/>
              <a:cxnLst/>
              <a:rect l="l" t="t" r="r" b="b"/>
              <a:pathLst>
                <a:path w="22107" h="24957" extrusionOk="0">
                  <a:moveTo>
                    <a:pt x="8626" y="1"/>
                  </a:moveTo>
                  <a:lnTo>
                    <a:pt x="8626" y="1"/>
                  </a:lnTo>
                  <a:cubicBezTo>
                    <a:pt x="9362" y="2425"/>
                    <a:pt x="7942" y="4870"/>
                    <a:pt x="6530" y="6929"/>
                  </a:cubicBezTo>
                  <a:cubicBezTo>
                    <a:pt x="5463" y="8464"/>
                    <a:pt x="4366" y="9980"/>
                    <a:pt x="3159" y="11409"/>
                  </a:cubicBezTo>
                  <a:cubicBezTo>
                    <a:pt x="2392" y="12294"/>
                    <a:pt x="1574" y="13150"/>
                    <a:pt x="993" y="14151"/>
                  </a:cubicBezTo>
                  <a:cubicBezTo>
                    <a:pt x="646" y="14743"/>
                    <a:pt x="404" y="15387"/>
                    <a:pt x="241" y="16030"/>
                  </a:cubicBezTo>
                  <a:cubicBezTo>
                    <a:pt x="74" y="16667"/>
                    <a:pt x="0" y="17319"/>
                    <a:pt x="16" y="17966"/>
                  </a:cubicBezTo>
                  <a:cubicBezTo>
                    <a:pt x="23" y="18290"/>
                    <a:pt x="54" y="18611"/>
                    <a:pt x="108" y="18928"/>
                  </a:cubicBezTo>
                  <a:cubicBezTo>
                    <a:pt x="161" y="19247"/>
                    <a:pt x="219" y="19542"/>
                    <a:pt x="309" y="19840"/>
                  </a:cubicBezTo>
                  <a:cubicBezTo>
                    <a:pt x="484" y="20433"/>
                    <a:pt x="747" y="20997"/>
                    <a:pt x="1098" y="21516"/>
                  </a:cubicBezTo>
                  <a:cubicBezTo>
                    <a:pt x="1278" y="21779"/>
                    <a:pt x="1460" y="22015"/>
                    <a:pt x="1663" y="22240"/>
                  </a:cubicBezTo>
                  <a:cubicBezTo>
                    <a:pt x="1865" y="22466"/>
                    <a:pt x="2086" y="22679"/>
                    <a:pt x="2324" y="22880"/>
                  </a:cubicBezTo>
                  <a:cubicBezTo>
                    <a:pt x="2799" y="23281"/>
                    <a:pt x="3339" y="23632"/>
                    <a:pt x="3927" y="23928"/>
                  </a:cubicBezTo>
                  <a:cubicBezTo>
                    <a:pt x="5068" y="24496"/>
                    <a:pt x="6399" y="24851"/>
                    <a:pt x="7788" y="24935"/>
                  </a:cubicBezTo>
                  <a:cubicBezTo>
                    <a:pt x="8027" y="24950"/>
                    <a:pt x="8267" y="24957"/>
                    <a:pt x="8507" y="24957"/>
                  </a:cubicBezTo>
                  <a:cubicBezTo>
                    <a:pt x="10193" y="24957"/>
                    <a:pt x="11898" y="24619"/>
                    <a:pt x="13561" y="24236"/>
                  </a:cubicBezTo>
                  <a:cubicBezTo>
                    <a:pt x="16499" y="23554"/>
                    <a:pt x="19691" y="22602"/>
                    <a:pt x="21235" y="20034"/>
                  </a:cubicBezTo>
                  <a:cubicBezTo>
                    <a:pt x="21444" y="19684"/>
                    <a:pt x="21614" y="19318"/>
                    <a:pt x="21747" y="18941"/>
                  </a:cubicBezTo>
                  <a:cubicBezTo>
                    <a:pt x="21869" y="18566"/>
                    <a:pt x="21954" y="18179"/>
                    <a:pt x="22005" y="17785"/>
                  </a:cubicBezTo>
                  <a:cubicBezTo>
                    <a:pt x="22106" y="16997"/>
                    <a:pt x="22071" y="16179"/>
                    <a:pt x="21924" y="15368"/>
                  </a:cubicBezTo>
                  <a:cubicBezTo>
                    <a:pt x="21595" y="13759"/>
                    <a:pt x="20842" y="12169"/>
                    <a:pt x="19824" y="10880"/>
                  </a:cubicBezTo>
                  <a:cubicBezTo>
                    <a:pt x="18815" y="9571"/>
                    <a:pt x="17579" y="8446"/>
                    <a:pt x="16637" y="7099"/>
                  </a:cubicBezTo>
                  <a:cubicBezTo>
                    <a:pt x="15203" y="5059"/>
                    <a:pt x="14487" y="2523"/>
                    <a:pt x="14662" y="40"/>
                  </a:cubicBezTo>
                  <a:lnTo>
                    <a:pt x="8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 rot="2392050">
              <a:off x="945741" y="9033608"/>
              <a:ext cx="883743" cy="992713"/>
            </a:xfrm>
            <a:custGeom>
              <a:avLst/>
              <a:gdLst/>
              <a:ahLst/>
              <a:cxnLst/>
              <a:rect l="l" t="t" r="r" b="b"/>
              <a:pathLst>
                <a:path w="22107" h="24957" extrusionOk="0">
                  <a:moveTo>
                    <a:pt x="8626" y="1"/>
                  </a:moveTo>
                  <a:lnTo>
                    <a:pt x="8626" y="1"/>
                  </a:lnTo>
                  <a:cubicBezTo>
                    <a:pt x="9362" y="2425"/>
                    <a:pt x="7942" y="4870"/>
                    <a:pt x="6530" y="6929"/>
                  </a:cubicBezTo>
                  <a:cubicBezTo>
                    <a:pt x="5463" y="8464"/>
                    <a:pt x="4366" y="9980"/>
                    <a:pt x="3159" y="11409"/>
                  </a:cubicBezTo>
                  <a:cubicBezTo>
                    <a:pt x="2392" y="12294"/>
                    <a:pt x="1574" y="13150"/>
                    <a:pt x="993" y="14151"/>
                  </a:cubicBezTo>
                  <a:cubicBezTo>
                    <a:pt x="646" y="14743"/>
                    <a:pt x="404" y="15387"/>
                    <a:pt x="241" y="16030"/>
                  </a:cubicBezTo>
                  <a:cubicBezTo>
                    <a:pt x="74" y="16667"/>
                    <a:pt x="0" y="17319"/>
                    <a:pt x="16" y="17966"/>
                  </a:cubicBezTo>
                  <a:cubicBezTo>
                    <a:pt x="23" y="18290"/>
                    <a:pt x="54" y="18611"/>
                    <a:pt x="108" y="18928"/>
                  </a:cubicBezTo>
                  <a:cubicBezTo>
                    <a:pt x="161" y="19247"/>
                    <a:pt x="219" y="19542"/>
                    <a:pt x="309" y="19840"/>
                  </a:cubicBezTo>
                  <a:cubicBezTo>
                    <a:pt x="484" y="20433"/>
                    <a:pt x="747" y="20997"/>
                    <a:pt x="1098" y="21516"/>
                  </a:cubicBezTo>
                  <a:cubicBezTo>
                    <a:pt x="1278" y="21779"/>
                    <a:pt x="1460" y="22015"/>
                    <a:pt x="1663" y="22240"/>
                  </a:cubicBezTo>
                  <a:cubicBezTo>
                    <a:pt x="1865" y="22466"/>
                    <a:pt x="2086" y="22679"/>
                    <a:pt x="2324" y="22880"/>
                  </a:cubicBezTo>
                  <a:cubicBezTo>
                    <a:pt x="2799" y="23281"/>
                    <a:pt x="3339" y="23632"/>
                    <a:pt x="3927" y="23928"/>
                  </a:cubicBezTo>
                  <a:cubicBezTo>
                    <a:pt x="5068" y="24496"/>
                    <a:pt x="6399" y="24851"/>
                    <a:pt x="7788" y="24935"/>
                  </a:cubicBezTo>
                  <a:cubicBezTo>
                    <a:pt x="8027" y="24950"/>
                    <a:pt x="8267" y="24957"/>
                    <a:pt x="8507" y="24957"/>
                  </a:cubicBezTo>
                  <a:cubicBezTo>
                    <a:pt x="10193" y="24957"/>
                    <a:pt x="11898" y="24619"/>
                    <a:pt x="13561" y="24236"/>
                  </a:cubicBezTo>
                  <a:cubicBezTo>
                    <a:pt x="16499" y="23554"/>
                    <a:pt x="19691" y="22602"/>
                    <a:pt x="21235" y="20034"/>
                  </a:cubicBezTo>
                  <a:cubicBezTo>
                    <a:pt x="21444" y="19684"/>
                    <a:pt x="21614" y="19318"/>
                    <a:pt x="21747" y="18941"/>
                  </a:cubicBezTo>
                  <a:cubicBezTo>
                    <a:pt x="21869" y="18566"/>
                    <a:pt x="21954" y="18179"/>
                    <a:pt x="22005" y="17785"/>
                  </a:cubicBezTo>
                  <a:cubicBezTo>
                    <a:pt x="22106" y="16997"/>
                    <a:pt x="22071" y="16179"/>
                    <a:pt x="21924" y="15368"/>
                  </a:cubicBezTo>
                  <a:cubicBezTo>
                    <a:pt x="21595" y="13759"/>
                    <a:pt x="20842" y="12169"/>
                    <a:pt x="19824" y="10880"/>
                  </a:cubicBezTo>
                  <a:cubicBezTo>
                    <a:pt x="18815" y="9571"/>
                    <a:pt x="17579" y="8446"/>
                    <a:pt x="16637" y="7099"/>
                  </a:cubicBezTo>
                  <a:cubicBezTo>
                    <a:pt x="15203" y="5059"/>
                    <a:pt x="14487" y="2523"/>
                    <a:pt x="14662" y="40"/>
                  </a:cubicBezTo>
                  <a:lnTo>
                    <a:pt x="8626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 rot="2392050">
              <a:off x="1855924" y="8354001"/>
              <a:ext cx="662038" cy="922559"/>
            </a:xfrm>
            <a:custGeom>
              <a:avLst/>
              <a:gdLst/>
              <a:ahLst/>
              <a:cxnLst/>
              <a:rect l="l" t="t" r="r" b="b"/>
              <a:pathLst>
                <a:path w="16561" h="23078" extrusionOk="0">
                  <a:moveTo>
                    <a:pt x="7226" y="0"/>
                  </a:moveTo>
                  <a:cubicBezTo>
                    <a:pt x="6051" y="0"/>
                    <a:pt x="4859" y="459"/>
                    <a:pt x="3947" y="1200"/>
                  </a:cubicBezTo>
                  <a:cubicBezTo>
                    <a:pt x="2697" y="2213"/>
                    <a:pt x="1835" y="3684"/>
                    <a:pt x="1134" y="5159"/>
                  </a:cubicBezTo>
                  <a:cubicBezTo>
                    <a:pt x="915" y="5603"/>
                    <a:pt x="696" y="6056"/>
                    <a:pt x="514" y="6526"/>
                  </a:cubicBezTo>
                  <a:cubicBezTo>
                    <a:pt x="422" y="6760"/>
                    <a:pt x="340" y="6999"/>
                    <a:pt x="272" y="7242"/>
                  </a:cubicBezTo>
                  <a:cubicBezTo>
                    <a:pt x="209" y="7484"/>
                    <a:pt x="167" y="7729"/>
                    <a:pt x="141" y="7978"/>
                  </a:cubicBezTo>
                  <a:cubicBezTo>
                    <a:pt x="1" y="9383"/>
                    <a:pt x="415" y="10734"/>
                    <a:pt x="1174" y="11940"/>
                  </a:cubicBezTo>
                  <a:cubicBezTo>
                    <a:pt x="1544" y="12548"/>
                    <a:pt x="1975" y="13130"/>
                    <a:pt x="2427" y="13688"/>
                  </a:cubicBezTo>
                  <a:cubicBezTo>
                    <a:pt x="2898" y="14240"/>
                    <a:pt x="3392" y="14767"/>
                    <a:pt x="3864" y="15275"/>
                  </a:cubicBezTo>
                  <a:cubicBezTo>
                    <a:pt x="5741" y="17324"/>
                    <a:pt x="7692" y="19893"/>
                    <a:pt x="6915" y="22535"/>
                  </a:cubicBezTo>
                  <a:lnTo>
                    <a:pt x="9185" y="23077"/>
                  </a:lnTo>
                  <a:cubicBezTo>
                    <a:pt x="10658" y="21102"/>
                    <a:pt x="12195" y="19163"/>
                    <a:pt x="13717" y="17269"/>
                  </a:cubicBezTo>
                  <a:cubicBezTo>
                    <a:pt x="14675" y="16105"/>
                    <a:pt x="15679" y="14915"/>
                    <a:pt x="16051" y="13537"/>
                  </a:cubicBezTo>
                  <a:cubicBezTo>
                    <a:pt x="16561" y="11814"/>
                    <a:pt x="16004" y="10085"/>
                    <a:pt x="15558" y="8486"/>
                  </a:cubicBezTo>
                  <a:cubicBezTo>
                    <a:pt x="15463" y="8168"/>
                    <a:pt x="15368" y="7848"/>
                    <a:pt x="15265" y="7530"/>
                  </a:cubicBezTo>
                  <a:cubicBezTo>
                    <a:pt x="15166" y="7211"/>
                    <a:pt x="15082" y="6904"/>
                    <a:pt x="14971" y="6596"/>
                  </a:cubicBezTo>
                  <a:cubicBezTo>
                    <a:pt x="14755" y="5984"/>
                    <a:pt x="14482" y="5391"/>
                    <a:pt x="14098" y="4837"/>
                  </a:cubicBezTo>
                  <a:cubicBezTo>
                    <a:pt x="13719" y="4254"/>
                    <a:pt x="13236" y="3735"/>
                    <a:pt x="12688" y="3235"/>
                  </a:cubicBezTo>
                  <a:cubicBezTo>
                    <a:pt x="12415" y="2987"/>
                    <a:pt x="12128" y="2742"/>
                    <a:pt x="11833" y="2501"/>
                  </a:cubicBezTo>
                  <a:cubicBezTo>
                    <a:pt x="11534" y="2258"/>
                    <a:pt x="11267" y="2024"/>
                    <a:pt x="10978" y="1782"/>
                  </a:cubicBezTo>
                  <a:cubicBezTo>
                    <a:pt x="10261" y="1177"/>
                    <a:pt x="9505" y="524"/>
                    <a:pt x="8530" y="204"/>
                  </a:cubicBezTo>
                  <a:cubicBezTo>
                    <a:pt x="8109" y="65"/>
                    <a:pt x="7669" y="0"/>
                    <a:pt x="722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 rot="2392050">
              <a:off x="1855924" y="8354001"/>
              <a:ext cx="662038" cy="922559"/>
            </a:xfrm>
            <a:custGeom>
              <a:avLst/>
              <a:gdLst/>
              <a:ahLst/>
              <a:cxnLst/>
              <a:rect l="l" t="t" r="r" b="b"/>
              <a:pathLst>
                <a:path w="16561" h="23078" extrusionOk="0">
                  <a:moveTo>
                    <a:pt x="7226" y="0"/>
                  </a:moveTo>
                  <a:cubicBezTo>
                    <a:pt x="6051" y="0"/>
                    <a:pt x="4859" y="459"/>
                    <a:pt x="3947" y="1200"/>
                  </a:cubicBezTo>
                  <a:cubicBezTo>
                    <a:pt x="2697" y="2213"/>
                    <a:pt x="1835" y="3684"/>
                    <a:pt x="1134" y="5159"/>
                  </a:cubicBezTo>
                  <a:cubicBezTo>
                    <a:pt x="915" y="5603"/>
                    <a:pt x="696" y="6056"/>
                    <a:pt x="514" y="6526"/>
                  </a:cubicBezTo>
                  <a:cubicBezTo>
                    <a:pt x="422" y="6760"/>
                    <a:pt x="340" y="6999"/>
                    <a:pt x="272" y="7242"/>
                  </a:cubicBezTo>
                  <a:cubicBezTo>
                    <a:pt x="209" y="7484"/>
                    <a:pt x="167" y="7729"/>
                    <a:pt x="141" y="7978"/>
                  </a:cubicBezTo>
                  <a:cubicBezTo>
                    <a:pt x="1" y="9383"/>
                    <a:pt x="415" y="10734"/>
                    <a:pt x="1174" y="11940"/>
                  </a:cubicBezTo>
                  <a:cubicBezTo>
                    <a:pt x="1544" y="12548"/>
                    <a:pt x="1975" y="13130"/>
                    <a:pt x="2427" y="13688"/>
                  </a:cubicBezTo>
                  <a:cubicBezTo>
                    <a:pt x="2898" y="14240"/>
                    <a:pt x="3392" y="14767"/>
                    <a:pt x="3864" y="15275"/>
                  </a:cubicBezTo>
                  <a:cubicBezTo>
                    <a:pt x="5741" y="17324"/>
                    <a:pt x="7692" y="19893"/>
                    <a:pt x="6915" y="22535"/>
                  </a:cubicBezTo>
                  <a:lnTo>
                    <a:pt x="9185" y="23077"/>
                  </a:lnTo>
                  <a:cubicBezTo>
                    <a:pt x="10658" y="21102"/>
                    <a:pt x="12195" y="19163"/>
                    <a:pt x="13717" y="17269"/>
                  </a:cubicBezTo>
                  <a:cubicBezTo>
                    <a:pt x="14675" y="16105"/>
                    <a:pt x="15679" y="14915"/>
                    <a:pt x="16051" y="13537"/>
                  </a:cubicBezTo>
                  <a:cubicBezTo>
                    <a:pt x="16561" y="11814"/>
                    <a:pt x="16004" y="10085"/>
                    <a:pt x="15558" y="8486"/>
                  </a:cubicBezTo>
                  <a:cubicBezTo>
                    <a:pt x="15463" y="8168"/>
                    <a:pt x="15368" y="7848"/>
                    <a:pt x="15265" y="7530"/>
                  </a:cubicBezTo>
                  <a:cubicBezTo>
                    <a:pt x="15166" y="7211"/>
                    <a:pt x="15082" y="6904"/>
                    <a:pt x="14971" y="6596"/>
                  </a:cubicBezTo>
                  <a:cubicBezTo>
                    <a:pt x="14755" y="5984"/>
                    <a:pt x="14482" y="5391"/>
                    <a:pt x="14098" y="4837"/>
                  </a:cubicBezTo>
                  <a:cubicBezTo>
                    <a:pt x="13719" y="4254"/>
                    <a:pt x="13236" y="3735"/>
                    <a:pt x="12688" y="3235"/>
                  </a:cubicBezTo>
                  <a:cubicBezTo>
                    <a:pt x="12415" y="2987"/>
                    <a:pt x="12128" y="2742"/>
                    <a:pt x="11833" y="2501"/>
                  </a:cubicBezTo>
                  <a:cubicBezTo>
                    <a:pt x="11534" y="2258"/>
                    <a:pt x="11267" y="2024"/>
                    <a:pt x="10978" y="1782"/>
                  </a:cubicBezTo>
                  <a:cubicBezTo>
                    <a:pt x="10261" y="1177"/>
                    <a:pt x="9505" y="524"/>
                    <a:pt x="8530" y="204"/>
                  </a:cubicBezTo>
                  <a:cubicBezTo>
                    <a:pt x="8109" y="65"/>
                    <a:pt x="7669" y="0"/>
                    <a:pt x="7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 rot="2392050">
              <a:off x="1364154" y="9322703"/>
              <a:ext cx="991197" cy="1046884"/>
            </a:xfrm>
            <a:custGeom>
              <a:avLst/>
              <a:gdLst/>
              <a:ahLst/>
              <a:cxnLst/>
              <a:rect l="l" t="t" r="r" b="b"/>
              <a:pathLst>
                <a:path w="24795" h="26188" extrusionOk="0">
                  <a:moveTo>
                    <a:pt x="3149" y="1"/>
                  </a:moveTo>
                  <a:lnTo>
                    <a:pt x="0" y="5916"/>
                  </a:lnTo>
                  <a:cubicBezTo>
                    <a:pt x="2153" y="5962"/>
                    <a:pt x="3817" y="7996"/>
                    <a:pt x="4271" y="10083"/>
                  </a:cubicBezTo>
                  <a:cubicBezTo>
                    <a:pt x="4731" y="12166"/>
                    <a:pt x="4307" y="14320"/>
                    <a:pt x="4133" y="16418"/>
                  </a:cubicBezTo>
                  <a:cubicBezTo>
                    <a:pt x="4032" y="17467"/>
                    <a:pt x="4040" y="18558"/>
                    <a:pt x="4206" y="19585"/>
                  </a:cubicBezTo>
                  <a:cubicBezTo>
                    <a:pt x="4368" y="20612"/>
                    <a:pt x="4740" y="21573"/>
                    <a:pt x="5406" y="22379"/>
                  </a:cubicBezTo>
                  <a:cubicBezTo>
                    <a:pt x="6245" y="23416"/>
                    <a:pt x="7518" y="24071"/>
                    <a:pt x="8805" y="24604"/>
                  </a:cubicBezTo>
                  <a:cubicBezTo>
                    <a:pt x="10489" y="25319"/>
                    <a:pt x="12334" y="25870"/>
                    <a:pt x="14191" y="26088"/>
                  </a:cubicBezTo>
                  <a:cubicBezTo>
                    <a:pt x="14738" y="26152"/>
                    <a:pt x="15287" y="26187"/>
                    <a:pt x="15833" y="26187"/>
                  </a:cubicBezTo>
                  <a:cubicBezTo>
                    <a:pt x="17137" y="26187"/>
                    <a:pt x="18424" y="25988"/>
                    <a:pt x="19638" y="25511"/>
                  </a:cubicBezTo>
                  <a:cubicBezTo>
                    <a:pt x="21359" y="24836"/>
                    <a:pt x="22853" y="23479"/>
                    <a:pt x="23791" y="21714"/>
                  </a:cubicBezTo>
                  <a:cubicBezTo>
                    <a:pt x="24268" y="20823"/>
                    <a:pt x="24573" y="19878"/>
                    <a:pt x="24706" y="18879"/>
                  </a:cubicBezTo>
                  <a:cubicBezTo>
                    <a:pt x="24772" y="18380"/>
                    <a:pt x="24794" y="17870"/>
                    <a:pt x="24768" y="17355"/>
                  </a:cubicBezTo>
                  <a:cubicBezTo>
                    <a:pt x="24754" y="17099"/>
                    <a:pt x="24730" y="16837"/>
                    <a:pt x="24690" y="16583"/>
                  </a:cubicBezTo>
                  <a:cubicBezTo>
                    <a:pt x="24647" y="16333"/>
                    <a:pt x="24592" y="16083"/>
                    <a:pt x="24523" y="15834"/>
                  </a:cubicBezTo>
                  <a:cubicBezTo>
                    <a:pt x="23809" y="13160"/>
                    <a:pt x="21781" y="11163"/>
                    <a:pt x="19607" y="9868"/>
                  </a:cubicBezTo>
                  <a:cubicBezTo>
                    <a:pt x="18517" y="9227"/>
                    <a:pt x="17375" y="8712"/>
                    <a:pt x="16227" y="8224"/>
                  </a:cubicBezTo>
                  <a:cubicBezTo>
                    <a:pt x="15077" y="7747"/>
                    <a:pt x="13919" y="7306"/>
                    <a:pt x="12798" y="6784"/>
                  </a:cubicBezTo>
                  <a:cubicBezTo>
                    <a:pt x="11676" y="6258"/>
                    <a:pt x="10595" y="5680"/>
                    <a:pt x="9535" y="5062"/>
                  </a:cubicBezTo>
                  <a:cubicBezTo>
                    <a:pt x="8474" y="4443"/>
                    <a:pt x="7434" y="3788"/>
                    <a:pt x="6402" y="3143"/>
                  </a:cubicBezTo>
                  <a:cubicBezTo>
                    <a:pt x="5098" y="2324"/>
                    <a:pt x="3719" y="1415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rot="2391893">
              <a:off x="1363508" y="9318880"/>
              <a:ext cx="981388" cy="1052458"/>
            </a:xfrm>
            <a:custGeom>
              <a:avLst/>
              <a:gdLst/>
              <a:ahLst/>
              <a:cxnLst/>
              <a:rect l="l" t="t" r="r" b="b"/>
              <a:pathLst>
                <a:path w="24795" h="26188" extrusionOk="0">
                  <a:moveTo>
                    <a:pt x="3149" y="1"/>
                  </a:moveTo>
                  <a:lnTo>
                    <a:pt x="0" y="5916"/>
                  </a:lnTo>
                  <a:cubicBezTo>
                    <a:pt x="2153" y="5962"/>
                    <a:pt x="3817" y="7996"/>
                    <a:pt x="4271" y="10083"/>
                  </a:cubicBezTo>
                  <a:cubicBezTo>
                    <a:pt x="4731" y="12166"/>
                    <a:pt x="4307" y="14320"/>
                    <a:pt x="4133" y="16418"/>
                  </a:cubicBezTo>
                  <a:cubicBezTo>
                    <a:pt x="4032" y="17467"/>
                    <a:pt x="4040" y="18558"/>
                    <a:pt x="4206" y="19585"/>
                  </a:cubicBezTo>
                  <a:cubicBezTo>
                    <a:pt x="4368" y="20612"/>
                    <a:pt x="4740" y="21573"/>
                    <a:pt x="5406" y="22379"/>
                  </a:cubicBezTo>
                  <a:cubicBezTo>
                    <a:pt x="6245" y="23416"/>
                    <a:pt x="7518" y="24071"/>
                    <a:pt x="8805" y="24604"/>
                  </a:cubicBezTo>
                  <a:cubicBezTo>
                    <a:pt x="10489" y="25319"/>
                    <a:pt x="12334" y="25870"/>
                    <a:pt x="14191" y="26088"/>
                  </a:cubicBezTo>
                  <a:cubicBezTo>
                    <a:pt x="14738" y="26152"/>
                    <a:pt x="15287" y="26187"/>
                    <a:pt x="15833" y="26187"/>
                  </a:cubicBezTo>
                  <a:cubicBezTo>
                    <a:pt x="17137" y="26187"/>
                    <a:pt x="18424" y="25988"/>
                    <a:pt x="19638" y="25511"/>
                  </a:cubicBezTo>
                  <a:cubicBezTo>
                    <a:pt x="21359" y="24836"/>
                    <a:pt x="22853" y="23479"/>
                    <a:pt x="23791" y="21714"/>
                  </a:cubicBezTo>
                  <a:cubicBezTo>
                    <a:pt x="24268" y="20823"/>
                    <a:pt x="24573" y="19878"/>
                    <a:pt x="24706" y="18879"/>
                  </a:cubicBezTo>
                  <a:cubicBezTo>
                    <a:pt x="24772" y="18380"/>
                    <a:pt x="24794" y="17870"/>
                    <a:pt x="24768" y="17355"/>
                  </a:cubicBezTo>
                  <a:cubicBezTo>
                    <a:pt x="24754" y="17099"/>
                    <a:pt x="24730" y="16837"/>
                    <a:pt x="24690" y="16583"/>
                  </a:cubicBezTo>
                  <a:cubicBezTo>
                    <a:pt x="24647" y="16333"/>
                    <a:pt x="24592" y="16083"/>
                    <a:pt x="24523" y="15834"/>
                  </a:cubicBezTo>
                  <a:cubicBezTo>
                    <a:pt x="23809" y="13160"/>
                    <a:pt x="21781" y="11163"/>
                    <a:pt x="19607" y="9868"/>
                  </a:cubicBezTo>
                  <a:cubicBezTo>
                    <a:pt x="18517" y="9227"/>
                    <a:pt x="17375" y="8712"/>
                    <a:pt x="16227" y="8224"/>
                  </a:cubicBezTo>
                  <a:cubicBezTo>
                    <a:pt x="15077" y="7747"/>
                    <a:pt x="13919" y="7306"/>
                    <a:pt x="12798" y="6784"/>
                  </a:cubicBezTo>
                  <a:cubicBezTo>
                    <a:pt x="11676" y="6258"/>
                    <a:pt x="10595" y="5680"/>
                    <a:pt x="9535" y="5062"/>
                  </a:cubicBezTo>
                  <a:cubicBezTo>
                    <a:pt x="8474" y="4443"/>
                    <a:pt x="7434" y="3788"/>
                    <a:pt x="6402" y="3143"/>
                  </a:cubicBezTo>
                  <a:cubicBezTo>
                    <a:pt x="5098" y="2324"/>
                    <a:pt x="3719" y="1415"/>
                    <a:pt x="3149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rot="2392050">
              <a:off x="2045312" y="8387108"/>
              <a:ext cx="576370" cy="368376"/>
            </a:xfrm>
            <a:custGeom>
              <a:avLst/>
              <a:gdLst/>
              <a:ahLst/>
              <a:cxnLst/>
              <a:rect l="l" t="t" r="r" b="b"/>
              <a:pathLst>
                <a:path w="14418" h="9215" extrusionOk="0">
                  <a:moveTo>
                    <a:pt x="7262" y="1"/>
                  </a:moveTo>
                  <a:cubicBezTo>
                    <a:pt x="6929" y="1"/>
                    <a:pt x="6580" y="43"/>
                    <a:pt x="6213" y="134"/>
                  </a:cubicBezTo>
                  <a:cubicBezTo>
                    <a:pt x="4528" y="556"/>
                    <a:pt x="2819" y="1837"/>
                    <a:pt x="1597" y="3564"/>
                  </a:cubicBezTo>
                  <a:cubicBezTo>
                    <a:pt x="1003" y="4421"/>
                    <a:pt x="572" y="5374"/>
                    <a:pt x="306" y="6347"/>
                  </a:cubicBezTo>
                  <a:cubicBezTo>
                    <a:pt x="26" y="7325"/>
                    <a:pt x="0" y="8296"/>
                    <a:pt x="195" y="9189"/>
                  </a:cubicBezTo>
                  <a:cubicBezTo>
                    <a:pt x="199" y="9206"/>
                    <a:pt x="212" y="9214"/>
                    <a:pt x="225" y="9214"/>
                  </a:cubicBezTo>
                  <a:cubicBezTo>
                    <a:pt x="239" y="9214"/>
                    <a:pt x="254" y="9204"/>
                    <a:pt x="256" y="9186"/>
                  </a:cubicBezTo>
                  <a:cubicBezTo>
                    <a:pt x="309" y="8765"/>
                    <a:pt x="374" y="8353"/>
                    <a:pt x="452" y="7951"/>
                  </a:cubicBezTo>
                  <a:cubicBezTo>
                    <a:pt x="491" y="7750"/>
                    <a:pt x="533" y="7550"/>
                    <a:pt x="579" y="7354"/>
                  </a:cubicBezTo>
                  <a:cubicBezTo>
                    <a:pt x="630" y="7156"/>
                    <a:pt x="689" y="6960"/>
                    <a:pt x="749" y="6768"/>
                  </a:cubicBezTo>
                  <a:cubicBezTo>
                    <a:pt x="992" y="5994"/>
                    <a:pt x="1292" y="5265"/>
                    <a:pt x="1660" y="4587"/>
                  </a:cubicBezTo>
                  <a:cubicBezTo>
                    <a:pt x="1845" y="4247"/>
                    <a:pt x="2040" y="3922"/>
                    <a:pt x="2267" y="3608"/>
                  </a:cubicBezTo>
                  <a:cubicBezTo>
                    <a:pt x="2500" y="3293"/>
                    <a:pt x="2751" y="2992"/>
                    <a:pt x="3022" y="2705"/>
                  </a:cubicBezTo>
                  <a:cubicBezTo>
                    <a:pt x="3562" y="2133"/>
                    <a:pt x="4180" y="1620"/>
                    <a:pt x="4883" y="1171"/>
                  </a:cubicBezTo>
                  <a:cubicBezTo>
                    <a:pt x="5542" y="751"/>
                    <a:pt x="6349" y="559"/>
                    <a:pt x="7169" y="559"/>
                  </a:cubicBezTo>
                  <a:cubicBezTo>
                    <a:pt x="8036" y="559"/>
                    <a:pt x="8917" y="774"/>
                    <a:pt x="9649" y="1158"/>
                  </a:cubicBezTo>
                  <a:cubicBezTo>
                    <a:pt x="9986" y="1336"/>
                    <a:pt x="10272" y="1647"/>
                    <a:pt x="10532" y="1976"/>
                  </a:cubicBezTo>
                  <a:cubicBezTo>
                    <a:pt x="10661" y="2141"/>
                    <a:pt x="10785" y="2310"/>
                    <a:pt x="10906" y="2471"/>
                  </a:cubicBezTo>
                  <a:cubicBezTo>
                    <a:pt x="11029" y="2631"/>
                    <a:pt x="11164" y="2785"/>
                    <a:pt x="11289" y="2914"/>
                  </a:cubicBezTo>
                  <a:cubicBezTo>
                    <a:pt x="12389" y="4024"/>
                    <a:pt x="13553" y="4933"/>
                    <a:pt x="14218" y="6281"/>
                  </a:cubicBezTo>
                  <a:cubicBezTo>
                    <a:pt x="14234" y="6315"/>
                    <a:pt x="14263" y="6329"/>
                    <a:pt x="14293" y="6329"/>
                  </a:cubicBezTo>
                  <a:cubicBezTo>
                    <a:pt x="14351" y="6329"/>
                    <a:pt x="14417" y="6277"/>
                    <a:pt x="14414" y="6218"/>
                  </a:cubicBezTo>
                  <a:cubicBezTo>
                    <a:pt x="14390" y="5750"/>
                    <a:pt x="14205" y="5295"/>
                    <a:pt x="13931" y="4854"/>
                  </a:cubicBezTo>
                  <a:cubicBezTo>
                    <a:pt x="13678" y="4419"/>
                    <a:pt x="13323" y="3995"/>
                    <a:pt x="12919" y="3585"/>
                  </a:cubicBezTo>
                  <a:cubicBezTo>
                    <a:pt x="12518" y="3175"/>
                    <a:pt x="12064" y="2779"/>
                    <a:pt x="11624" y="2407"/>
                  </a:cubicBezTo>
                  <a:cubicBezTo>
                    <a:pt x="11200" y="2038"/>
                    <a:pt x="10792" y="1686"/>
                    <a:pt x="10441" y="1382"/>
                  </a:cubicBezTo>
                  <a:cubicBezTo>
                    <a:pt x="9521" y="580"/>
                    <a:pt x="8497" y="1"/>
                    <a:pt x="726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rot="2392050">
              <a:off x="2257134" y="9184990"/>
              <a:ext cx="677468" cy="313729"/>
            </a:xfrm>
            <a:custGeom>
              <a:avLst/>
              <a:gdLst/>
              <a:ahLst/>
              <a:cxnLst/>
              <a:rect l="l" t="t" r="r" b="b"/>
              <a:pathLst>
                <a:path w="16947" h="7848" extrusionOk="0">
                  <a:moveTo>
                    <a:pt x="9415" y="0"/>
                  </a:moveTo>
                  <a:cubicBezTo>
                    <a:pt x="9142" y="0"/>
                    <a:pt x="8862" y="13"/>
                    <a:pt x="8574" y="40"/>
                  </a:cubicBezTo>
                  <a:cubicBezTo>
                    <a:pt x="6282" y="249"/>
                    <a:pt x="4577" y="1260"/>
                    <a:pt x="3225" y="2688"/>
                  </a:cubicBezTo>
                  <a:cubicBezTo>
                    <a:pt x="2553" y="3404"/>
                    <a:pt x="1952" y="4211"/>
                    <a:pt x="1436" y="5080"/>
                  </a:cubicBezTo>
                  <a:cubicBezTo>
                    <a:pt x="922" y="5949"/>
                    <a:pt x="463" y="6859"/>
                    <a:pt x="26" y="7748"/>
                  </a:cubicBezTo>
                  <a:cubicBezTo>
                    <a:pt x="1" y="7798"/>
                    <a:pt x="44" y="7848"/>
                    <a:pt x="92" y="7848"/>
                  </a:cubicBezTo>
                  <a:cubicBezTo>
                    <a:pt x="110" y="7848"/>
                    <a:pt x="129" y="7840"/>
                    <a:pt x="145" y="7822"/>
                  </a:cubicBezTo>
                  <a:cubicBezTo>
                    <a:pt x="1113" y="6698"/>
                    <a:pt x="1829" y="5382"/>
                    <a:pt x="2681" y="4199"/>
                  </a:cubicBezTo>
                  <a:cubicBezTo>
                    <a:pt x="3548" y="3024"/>
                    <a:pt x="4535" y="1979"/>
                    <a:pt x="5985" y="1333"/>
                  </a:cubicBezTo>
                  <a:cubicBezTo>
                    <a:pt x="7099" y="837"/>
                    <a:pt x="8267" y="592"/>
                    <a:pt x="9404" y="592"/>
                  </a:cubicBezTo>
                  <a:cubicBezTo>
                    <a:pt x="9426" y="592"/>
                    <a:pt x="9447" y="593"/>
                    <a:pt x="9469" y="593"/>
                  </a:cubicBezTo>
                  <a:cubicBezTo>
                    <a:pt x="10630" y="607"/>
                    <a:pt x="11739" y="857"/>
                    <a:pt x="12759" y="1401"/>
                  </a:cubicBezTo>
                  <a:cubicBezTo>
                    <a:pt x="13836" y="1987"/>
                    <a:pt x="14529" y="2759"/>
                    <a:pt x="15098" y="3664"/>
                  </a:cubicBezTo>
                  <a:cubicBezTo>
                    <a:pt x="15392" y="4130"/>
                    <a:pt x="15649" y="4621"/>
                    <a:pt x="15897" y="5122"/>
                  </a:cubicBezTo>
                  <a:cubicBezTo>
                    <a:pt x="16146" y="5628"/>
                    <a:pt x="16374" y="6121"/>
                    <a:pt x="16650" y="6664"/>
                  </a:cubicBezTo>
                  <a:cubicBezTo>
                    <a:pt x="16680" y="6723"/>
                    <a:pt x="16731" y="6749"/>
                    <a:pt x="16781" y="6749"/>
                  </a:cubicBezTo>
                  <a:cubicBezTo>
                    <a:pt x="16865" y="6749"/>
                    <a:pt x="16946" y="6678"/>
                    <a:pt x="16920" y="6570"/>
                  </a:cubicBezTo>
                  <a:cubicBezTo>
                    <a:pt x="16792" y="6066"/>
                    <a:pt x="16655" y="5609"/>
                    <a:pt x="16479" y="5154"/>
                  </a:cubicBezTo>
                  <a:cubicBezTo>
                    <a:pt x="16306" y="4700"/>
                    <a:pt x="16098" y="4258"/>
                    <a:pt x="15860" y="3836"/>
                  </a:cubicBezTo>
                  <a:cubicBezTo>
                    <a:pt x="15741" y="3626"/>
                    <a:pt x="15611" y="3416"/>
                    <a:pt x="15481" y="3221"/>
                  </a:cubicBezTo>
                  <a:cubicBezTo>
                    <a:pt x="15353" y="3031"/>
                    <a:pt x="15217" y="2846"/>
                    <a:pt x="15074" y="2667"/>
                  </a:cubicBezTo>
                  <a:cubicBezTo>
                    <a:pt x="14787" y="2310"/>
                    <a:pt x="14469" y="1977"/>
                    <a:pt x="14120" y="1676"/>
                  </a:cubicBezTo>
                  <a:cubicBezTo>
                    <a:pt x="13774" y="1378"/>
                    <a:pt x="13384" y="1095"/>
                    <a:pt x="12988" y="877"/>
                  </a:cubicBezTo>
                  <a:cubicBezTo>
                    <a:pt x="12591" y="658"/>
                    <a:pt x="12162" y="475"/>
                    <a:pt x="11701" y="333"/>
                  </a:cubicBezTo>
                  <a:cubicBezTo>
                    <a:pt x="11009" y="119"/>
                    <a:pt x="10246" y="0"/>
                    <a:pt x="941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rot="2392050">
              <a:off x="1278907" y="10043893"/>
              <a:ext cx="572452" cy="208074"/>
            </a:xfrm>
            <a:custGeom>
              <a:avLst/>
              <a:gdLst/>
              <a:ahLst/>
              <a:cxnLst/>
              <a:rect l="l" t="t" r="r" b="b"/>
              <a:pathLst>
                <a:path w="14320" h="5205" extrusionOk="0">
                  <a:moveTo>
                    <a:pt x="94" y="1"/>
                  </a:moveTo>
                  <a:cubicBezTo>
                    <a:pt x="46" y="1"/>
                    <a:pt x="1" y="41"/>
                    <a:pt x="15" y="99"/>
                  </a:cubicBezTo>
                  <a:cubicBezTo>
                    <a:pt x="314" y="1299"/>
                    <a:pt x="1214" y="2191"/>
                    <a:pt x="2360" y="2888"/>
                  </a:cubicBezTo>
                  <a:cubicBezTo>
                    <a:pt x="2929" y="3236"/>
                    <a:pt x="3564" y="3532"/>
                    <a:pt x="4178" y="3789"/>
                  </a:cubicBezTo>
                  <a:cubicBezTo>
                    <a:pt x="4790" y="4046"/>
                    <a:pt x="5401" y="4261"/>
                    <a:pt x="5953" y="4437"/>
                  </a:cubicBezTo>
                  <a:cubicBezTo>
                    <a:pt x="7420" y="4901"/>
                    <a:pt x="9028" y="5205"/>
                    <a:pt x="10613" y="5205"/>
                  </a:cubicBezTo>
                  <a:cubicBezTo>
                    <a:pt x="11876" y="5205"/>
                    <a:pt x="13124" y="5013"/>
                    <a:pt x="14275" y="4557"/>
                  </a:cubicBezTo>
                  <a:cubicBezTo>
                    <a:pt x="14319" y="4539"/>
                    <a:pt x="14291" y="4470"/>
                    <a:pt x="14249" y="4470"/>
                  </a:cubicBezTo>
                  <a:cubicBezTo>
                    <a:pt x="14247" y="4470"/>
                    <a:pt x="14245" y="4470"/>
                    <a:pt x="14243" y="4470"/>
                  </a:cubicBezTo>
                  <a:cubicBezTo>
                    <a:pt x="13120" y="4638"/>
                    <a:pt x="11985" y="4731"/>
                    <a:pt x="10865" y="4731"/>
                  </a:cubicBezTo>
                  <a:cubicBezTo>
                    <a:pt x="9351" y="4731"/>
                    <a:pt x="7864" y="4562"/>
                    <a:pt x="6470" y="4184"/>
                  </a:cubicBezTo>
                  <a:cubicBezTo>
                    <a:pt x="5864" y="4020"/>
                    <a:pt x="5274" y="3815"/>
                    <a:pt x="4709" y="3568"/>
                  </a:cubicBezTo>
                  <a:cubicBezTo>
                    <a:pt x="4134" y="3321"/>
                    <a:pt x="3572" y="3032"/>
                    <a:pt x="3041" y="2694"/>
                  </a:cubicBezTo>
                  <a:cubicBezTo>
                    <a:pt x="1972" y="2017"/>
                    <a:pt x="1034" y="1145"/>
                    <a:pt x="161" y="35"/>
                  </a:cubicBezTo>
                  <a:cubicBezTo>
                    <a:pt x="143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rot="2392050">
              <a:off x="1269462" y="8810902"/>
              <a:ext cx="423103" cy="191763"/>
            </a:xfrm>
            <a:custGeom>
              <a:avLst/>
              <a:gdLst/>
              <a:ahLst/>
              <a:cxnLst/>
              <a:rect l="l" t="t" r="r" b="b"/>
              <a:pathLst>
                <a:path w="10584" h="4797" extrusionOk="0">
                  <a:moveTo>
                    <a:pt x="22" y="0"/>
                  </a:moveTo>
                  <a:cubicBezTo>
                    <a:pt x="10" y="0"/>
                    <a:pt x="1" y="12"/>
                    <a:pt x="4" y="27"/>
                  </a:cubicBezTo>
                  <a:cubicBezTo>
                    <a:pt x="565" y="2361"/>
                    <a:pt x="2349" y="3656"/>
                    <a:pt x="4386" y="4318"/>
                  </a:cubicBezTo>
                  <a:cubicBezTo>
                    <a:pt x="5476" y="4653"/>
                    <a:pt x="6647" y="4797"/>
                    <a:pt x="7766" y="4797"/>
                  </a:cubicBezTo>
                  <a:cubicBezTo>
                    <a:pt x="8749" y="4797"/>
                    <a:pt x="9692" y="4686"/>
                    <a:pt x="10506" y="4495"/>
                  </a:cubicBezTo>
                  <a:cubicBezTo>
                    <a:pt x="10583" y="4477"/>
                    <a:pt x="10547" y="4369"/>
                    <a:pt x="10479" y="4365"/>
                  </a:cubicBezTo>
                  <a:cubicBezTo>
                    <a:pt x="9503" y="4329"/>
                    <a:pt x="8519" y="4310"/>
                    <a:pt x="7538" y="4235"/>
                  </a:cubicBezTo>
                  <a:cubicBezTo>
                    <a:pt x="6558" y="4160"/>
                    <a:pt x="5580" y="4031"/>
                    <a:pt x="4624" y="3747"/>
                  </a:cubicBezTo>
                  <a:cubicBezTo>
                    <a:pt x="3625" y="3455"/>
                    <a:pt x="2728" y="2995"/>
                    <a:pt x="1944" y="2243"/>
                  </a:cubicBezTo>
                  <a:cubicBezTo>
                    <a:pt x="1767" y="2074"/>
                    <a:pt x="1606" y="1893"/>
                    <a:pt x="1452" y="1704"/>
                  </a:cubicBezTo>
                  <a:cubicBezTo>
                    <a:pt x="1300" y="1510"/>
                    <a:pt x="1155" y="1311"/>
                    <a:pt x="1008" y="1114"/>
                  </a:cubicBezTo>
                  <a:cubicBezTo>
                    <a:pt x="716" y="719"/>
                    <a:pt x="414" y="331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rot="2392050">
              <a:off x="2093201" y="9179067"/>
              <a:ext cx="314609" cy="261521"/>
            </a:xfrm>
            <a:custGeom>
              <a:avLst/>
              <a:gdLst/>
              <a:ahLst/>
              <a:cxnLst/>
              <a:rect l="l" t="t" r="r" b="b"/>
              <a:pathLst>
                <a:path w="7870" h="6542" extrusionOk="0">
                  <a:moveTo>
                    <a:pt x="7756" y="1"/>
                  </a:moveTo>
                  <a:cubicBezTo>
                    <a:pt x="7738" y="1"/>
                    <a:pt x="7719" y="7"/>
                    <a:pt x="7699" y="21"/>
                  </a:cubicBezTo>
                  <a:cubicBezTo>
                    <a:pt x="5112" y="1906"/>
                    <a:pt x="2968" y="4977"/>
                    <a:pt x="65" y="6415"/>
                  </a:cubicBezTo>
                  <a:cubicBezTo>
                    <a:pt x="1" y="6448"/>
                    <a:pt x="20" y="6542"/>
                    <a:pt x="81" y="6542"/>
                  </a:cubicBezTo>
                  <a:cubicBezTo>
                    <a:pt x="89" y="6542"/>
                    <a:pt x="98" y="6540"/>
                    <a:pt x="107" y="6536"/>
                  </a:cubicBezTo>
                  <a:cubicBezTo>
                    <a:pt x="1583" y="5982"/>
                    <a:pt x="3050" y="4978"/>
                    <a:pt x="4376" y="3817"/>
                  </a:cubicBezTo>
                  <a:cubicBezTo>
                    <a:pt x="5702" y="2655"/>
                    <a:pt x="6884" y="1329"/>
                    <a:pt x="7822" y="151"/>
                  </a:cubicBezTo>
                  <a:cubicBezTo>
                    <a:pt x="7869" y="90"/>
                    <a:pt x="7824" y="1"/>
                    <a:pt x="7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rot="2392050">
              <a:off x="1989532" y="9328479"/>
              <a:ext cx="413309" cy="163061"/>
            </a:xfrm>
            <a:custGeom>
              <a:avLst/>
              <a:gdLst/>
              <a:ahLst/>
              <a:cxnLst/>
              <a:rect l="l" t="t" r="r" b="b"/>
              <a:pathLst>
                <a:path w="10339" h="4079" extrusionOk="0">
                  <a:moveTo>
                    <a:pt x="10194" y="1"/>
                  </a:moveTo>
                  <a:cubicBezTo>
                    <a:pt x="10189" y="1"/>
                    <a:pt x="10184" y="1"/>
                    <a:pt x="10179" y="2"/>
                  </a:cubicBezTo>
                  <a:cubicBezTo>
                    <a:pt x="6709" y="569"/>
                    <a:pt x="3150" y="2325"/>
                    <a:pt x="66" y="3947"/>
                  </a:cubicBezTo>
                  <a:cubicBezTo>
                    <a:pt x="0" y="3981"/>
                    <a:pt x="45" y="4078"/>
                    <a:pt x="109" y="4078"/>
                  </a:cubicBezTo>
                  <a:cubicBezTo>
                    <a:pt x="117" y="4078"/>
                    <a:pt x="124" y="4077"/>
                    <a:pt x="133" y="4074"/>
                  </a:cubicBezTo>
                  <a:cubicBezTo>
                    <a:pt x="3452" y="2818"/>
                    <a:pt x="7101" y="1810"/>
                    <a:pt x="10249" y="192"/>
                  </a:cubicBezTo>
                  <a:cubicBezTo>
                    <a:pt x="10338" y="145"/>
                    <a:pt x="10287" y="1"/>
                    <a:pt x="1019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rot="2392050">
              <a:off x="1565784" y="9413278"/>
              <a:ext cx="184488" cy="500296"/>
            </a:xfrm>
            <a:custGeom>
              <a:avLst/>
              <a:gdLst/>
              <a:ahLst/>
              <a:cxnLst/>
              <a:rect l="l" t="t" r="r" b="b"/>
              <a:pathLst>
                <a:path w="4615" h="12515" extrusionOk="0">
                  <a:moveTo>
                    <a:pt x="150" y="1"/>
                  </a:moveTo>
                  <a:cubicBezTo>
                    <a:pt x="68" y="1"/>
                    <a:pt x="1" y="104"/>
                    <a:pt x="84" y="161"/>
                  </a:cubicBezTo>
                  <a:cubicBezTo>
                    <a:pt x="1818" y="1352"/>
                    <a:pt x="2112" y="4102"/>
                    <a:pt x="2570" y="6016"/>
                  </a:cubicBezTo>
                  <a:cubicBezTo>
                    <a:pt x="3091" y="8171"/>
                    <a:pt x="3442" y="10424"/>
                    <a:pt x="4373" y="12437"/>
                  </a:cubicBezTo>
                  <a:cubicBezTo>
                    <a:pt x="4396" y="12488"/>
                    <a:pt x="4451" y="12515"/>
                    <a:pt x="4501" y="12515"/>
                  </a:cubicBezTo>
                  <a:cubicBezTo>
                    <a:pt x="4561" y="12515"/>
                    <a:pt x="4614" y="12478"/>
                    <a:pt x="4607" y="12399"/>
                  </a:cubicBezTo>
                  <a:cubicBezTo>
                    <a:pt x="4573" y="12044"/>
                    <a:pt x="4535" y="11688"/>
                    <a:pt x="4481" y="11333"/>
                  </a:cubicBezTo>
                  <a:cubicBezTo>
                    <a:pt x="4426" y="10979"/>
                    <a:pt x="4361" y="10625"/>
                    <a:pt x="4292" y="10271"/>
                  </a:cubicBezTo>
                  <a:cubicBezTo>
                    <a:pt x="4153" y="9562"/>
                    <a:pt x="3990" y="8853"/>
                    <a:pt x="3815" y="8146"/>
                  </a:cubicBezTo>
                  <a:cubicBezTo>
                    <a:pt x="3438" y="6741"/>
                    <a:pt x="3032" y="5336"/>
                    <a:pt x="2633" y="3965"/>
                  </a:cubicBezTo>
                  <a:cubicBezTo>
                    <a:pt x="2166" y="2321"/>
                    <a:pt x="1822" y="980"/>
                    <a:pt x="338" y="284"/>
                  </a:cubicBezTo>
                  <a:lnTo>
                    <a:pt x="338" y="284"/>
                  </a:lnTo>
                  <a:cubicBezTo>
                    <a:pt x="348" y="289"/>
                    <a:pt x="358" y="291"/>
                    <a:pt x="368" y="291"/>
                  </a:cubicBezTo>
                  <a:cubicBezTo>
                    <a:pt x="433" y="291"/>
                    <a:pt x="486" y="198"/>
                    <a:pt x="420" y="155"/>
                  </a:cubicBezTo>
                  <a:lnTo>
                    <a:pt x="205" y="17"/>
                  </a:lnTo>
                  <a:cubicBezTo>
                    <a:pt x="187" y="6"/>
                    <a:pt x="168" y="1"/>
                    <a:pt x="15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rot="2392050">
              <a:off x="1646136" y="9480699"/>
              <a:ext cx="276232" cy="437174"/>
            </a:xfrm>
            <a:custGeom>
              <a:avLst/>
              <a:gdLst/>
              <a:ahLst/>
              <a:cxnLst/>
              <a:rect l="l" t="t" r="r" b="b"/>
              <a:pathLst>
                <a:path w="6910" h="10936" extrusionOk="0">
                  <a:moveTo>
                    <a:pt x="80" y="0"/>
                  </a:moveTo>
                  <a:cubicBezTo>
                    <a:pt x="35" y="0"/>
                    <a:pt x="1" y="57"/>
                    <a:pt x="26" y="104"/>
                  </a:cubicBezTo>
                  <a:cubicBezTo>
                    <a:pt x="1919" y="3662"/>
                    <a:pt x="3791" y="7905"/>
                    <a:pt x="6673" y="10901"/>
                  </a:cubicBezTo>
                  <a:cubicBezTo>
                    <a:pt x="6696" y="10926"/>
                    <a:pt x="6723" y="10936"/>
                    <a:pt x="6749" y="10936"/>
                  </a:cubicBezTo>
                  <a:cubicBezTo>
                    <a:pt x="6832" y="10936"/>
                    <a:pt x="6909" y="10834"/>
                    <a:pt x="6854" y="10745"/>
                  </a:cubicBezTo>
                  <a:cubicBezTo>
                    <a:pt x="4620" y="7261"/>
                    <a:pt x="3263" y="2637"/>
                    <a:pt x="121" y="17"/>
                  </a:cubicBezTo>
                  <a:cubicBezTo>
                    <a:pt x="107" y="5"/>
                    <a:pt x="93" y="0"/>
                    <a:pt x="8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rot="2392050">
              <a:off x="1727108" y="9512687"/>
              <a:ext cx="399157" cy="381528"/>
            </a:xfrm>
            <a:custGeom>
              <a:avLst/>
              <a:gdLst/>
              <a:ahLst/>
              <a:cxnLst/>
              <a:rect l="l" t="t" r="r" b="b"/>
              <a:pathLst>
                <a:path w="9985" h="9544" extrusionOk="0">
                  <a:moveTo>
                    <a:pt x="85" y="0"/>
                  </a:moveTo>
                  <a:cubicBezTo>
                    <a:pt x="43" y="0"/>
                    <a:pt x="0" y="46"/>
                    <a:pt x="20" y="89"/>
                  </a:cubicBezTo>
                  <a:cubicBezTo>
                    <a:pt x="484" y="1119"/>
                    <a:pt x="1083" y="2080"/>
                    <a:pt x="1782" y="2979"/>
                  </a:cubicBezTo>
                  <a:cubicBezTo>
                    <a:pt x="2479" y="3884"/>
                    <a:pt x="3278" y="4722"/>
                    <a:pt x="4144" y="5498"/>
                  </a:cubicBezTo>
                  <a:cubicBezTo>
                    <a:pt x="5003" y="6286"/>
                    <a:pt x="5932" y="7013"/>
                    <a:pt x="6893" y="7677"/>
                  </a:cubicBezTo>
                  <a:cubicBezTo>
                    <a:pt x="7856" y="8343"/>
                    <a:pt x="8837" y="8977"/>
                    <a:pt x="9829" y="9534"/>
                  </a:cubicBezTo>
                  <a:cubicBezTo>
                    <a:pt x="9841" y="9541"/>
                    <a:pt x="9853" y="9544"/>
                    <a:pt x="9864" y="9544"/>
                  </a:cubicBezTo>
                  <a:cubicBezTo>
                    <a:pt x="9931" y="9544"/>
                    <a:pt x="9984" y="9446"/>
                    <a:pt x="9917" y="9398"/>
                  </a:cubicBezTo>
                  <a:cubicBezTo>
                    <a:pt x="6065" y="6585"/>
                    <a:pt x="3253" y="3301"/>
                    <a:pt x="123" y="17"/>
                  </a:cubicBezTo>
                  <a:cubicBezTo>
                    <a:pt x="112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rot="2392050">
              <a:off x="1331326" y="9162704"/>
              <a:ext cx="169777" cy="332638"/>
            </a:xfrm>
            <a:custGeom>
              <a:avLst/>
              <a:gdLst/>
              <a:ahLst/>
              <a:cxnLst/>
              <a:rect l="l" t="t" r="r" b="b"/>
              <a:pathLst>
                <a:path w="4247" h="8321" extrusionOk="0">
                  <a:moveTo>
                    <a:pt x="3984" y="0"/>
                  </a:moveTo>
                  <a:cubicBezTo>
                    <a:pt x="3963" y="0"/>
                    <a:pt x="3941" y="15"/>
                    <a:pt x="3942" y="44"/>
                  </a:cubicBezTo>
                  <a:cubicBezTo>
                    <a:pt x="3982" y="1746"/>
                    <a:pt x="3045" y="3263"/>
                    <a:pt x="2229" y="4679"/>
                  </a:cubicBezTo>
                  <a:cubicBezTo>
                    <a:pt x="1538" y="5884"/>
                    <a:pt x="423" y="6993"/>
                    <a:pt x="7" y="8296"/>
                  </a:cubicBezTo>
                  <a:cubicBezTo>
                    <a:pt x="1" y="8311"/>
                    <a:pt x="16" y="8321"/>
                    <a:pt x="30" y="8321"/>
                  </a:cubicBezTo>
                  <a:cubicBezTo>
                    <a:pt x="34" y="8321"/>
                    <a:pt x="39" y="8320"/>
                    <a:pt x="42" y="8318"/>
                  </a:cubicBezTo>
                  <a:cubicBezTo>
                    <a:pt x="1385" y="7529"/>
                    <a:pt x="2309" y="5641"/>
                    <a:pt x="2990" y="4288"/>
                  </a:cubicBezTo>
                  <a:cubicBezTo>
                    <a:pt x="3673" y="2953"/>
                    <a:pt x="4246" y="1579"/>
                    <a:pt x="4027" y="38"/>
                  </a:cubicBezTo>
                  <a:cubicBezTo>
                    <a:pt x="4023" y="12"/>
                    <a:pt x="4004" y="0"/>
                    <a:pt x="39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2392050">
              <a:off x="1422426" y="9257103"/>
              <a:ext cx="105216" cy="399797"/>
            </a:xfrm>
            <a:custGeom>
              <a:avLst/>
              <a:gdLst/>
              <a:ahLst/>
              <a:cxnLst/>
              <a:rect l="l" t="t" r="r" b="b"/>
              <a:pathLst>
                <a:path w="2632" h="10001" extrusionOk="0">
                  <a:moveTo>
                    <a:pt x="2109" y="0"/>
                  </a:moveTo>
                  <a:cubicBezTo>
                    <a:pt x="2061" y="0"/>
                    <a:pt x="2013" y="23"/>
                    <a:pt x="1996" y="71"/>
                  </a:cubicBezTo>
                  <a:cubicBezTo>
                    <a:pt x="1408" y="1618"/>
                    <a:pt x="1267" y="3410"/>
                    <a:pt x="817" y="4998"/>
                  </a:cubicBezTo>
                  <a:cubicBezTo>
                    <a:pt x="582" y="5834"/>
                    <a:pt x="372" y="6638"/>
                    <a:pt x="232" y="7448"/>
                  </a:cubicBezTo>
                  <a:cubicBezTo>
                    <a:pt x="88" y="8256"/>
                    <a:pt x="0" y="9060"/>
                    <a:pt x="32" y="9910"/>
                  </a:cubicBezTo>
                  <a:cubicBezTo>
                    <a:pt x="34" y="9969"/>
                    <a:pt x="86" y="10001"/>
                    <a:pt x="138" y="10001"/>
                  </a:cubicBezTo>
                  <a:cubicBezTo>
                    <a:pt x="184" y="10001"/>
                    <a:pt x="229" y="9975"/>
                    <a:pt x="238" y="9922"/>
                  </a:cubicBezTo>
                  <a:cubicBezTo>
                    <a:pt x="387" y="9030"/>
                    <a:pt x="612" y="8150"/>
                    <a:pt x="858" y="7265"/>
                  </a:cubicBezTo>
                  <a:cubicBezTo>
                    <a:pt x="1099" y="6376"/>
                    <a:pt x="1370" y="5491"/>
                    <a:pt x="1629" y="4608"/>
                  </a:cubicBezTo>
                  <a:cubicBezTo>
                    <a:pt x="2047" y="3199"/>
                    <a:pt x="2632" y="1558"/>
                    <a:pt x="2232" y="82"/>
                  </a:cubicBezTo>
                  <a:cubicBezTo>
                    <a:pt x="2217" y="29"/>
                    <a:pt x="2163" y="0"/>
                    <a:pt x="21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2392050">
              <a:off x="1975561" y="8685410"/>
              <a:ext cx="140635" cy="411150"/>
            </a:xfrm>
            <a:custGeom>
              <a:avLst/>
              <a:gdLst/>
              <a:ahLst/>
              <a:cxnLst/>
              <a:rect l="l" t="t" r="r" b="b"/>
              <a:pathLst>
                <a:path w="3518" h="10285" extrusionOk="0">
                  <a:moveTo>
                    <a:pt x="50" y="1"/>
                  </a:moveTo>
                  <a:cubicBezTo>
                    <a:pt x="26" y="1"/>
                    <a:pt x="0" y="20"/>
                    <a:pt x="10" y="46"/>
                  </a:cubicBezTo>
                  <a:cubicBezTo>
                    <a:pt x="287" y="780"/>
                    <a:pt x="674" y="1574"/>
                    <a:pt x="1068" y="2400"/>
                  </a:cubicBezTo>
                  <a:cubicBezTo>
                    <a:pt x="1477" y="3223"/>
                    <a:pt x="1921" y="4073"/>
                    <a:pt x="2257" y="4936"/>
                  </a:cubicBezTo>
                  <a:cubicBezTo>
                    <a:pt x="2342" y="5152"/>
                    <a:pt x="2421" y="5368"/>
                    <a:pt x="2493" y="5585"/>
                  </a:cubicBezTo>
                  <a:cubicBezTo>
                    <a:pt x="2571" y="5801"/>
                    <a:pt x="2642" y="6018"/>
                    <a:pt x="2704" y="6234"/>
                  </a:cubicBezTo>
                  <a:cubicBezTo>
                    <a:pt x="2827" y="6668"/>
                    <a:pt x="2913" y="7102"/>
                    <a:pt x="2952" y="7536"/>
                  </a:cubicBezTo>
                  <a:cubicBezTo>
                    <a:pt x="2990" y="7970"/>
                    <a:pt x="2981" y="8403"/>
                    <a:pt x="2909" y="8834"/>
                  </a:cubicBezTo>
                  <a:cubicBezTo>
                    <a:pt x="2845" y="9265"/>
                    <a:pt x="2721" y="9692"/>
                    <a:pt x="2522" y="10115"/>
                  </a:cubicBezTo>
                  <a:cubicBezTo>
                    <a:pt x="2512" y="10135"/>
                    <a:pt x="2514" y="10165"/>
                    <a:pt x="2534" y="10180"/>
                  </a:cubicBezTo>
                  <a:lnTo>
                    <a:pt x="2614" y="10240"/>
                  </a:lnTo>
                  <a:cubicBezTo>
                    <a:pt x="2654" y="10270"/>
                    <a:pt x="2698" y="10284"/>
                    <a:pt x="2742" y="10284"/>
                  </a:cubicBezTo>
                  <a:cubicBezTo>
                    <a:pt x="2793" y="10284"/>
                    <a:pt x="2843" y="10264"/>
                    <a:pt x="2886" y="10223"/>
                  </a:cubicBezTo>
                  <a:cubicBezTo>
                    <a:pt x="3345" y="9776"/>
                    <a:pt x="3490" y="9081"/>
                    <a:pt x="3502" y="8363"/>
                  </a:cubicBezTo>
                  <a:cubicBezTo>
                    <a:pt x="3517" y="7645"/>
                    <a:pt x="3380" y="6907"/>
                    <a:pt x="3238" y="6376"/>
                  </a:cubicBezTo>
                  <a:cubicBezTo>
                    <a:pt x="3161" y="6091"/>
                    <a:pt x="3068" y="5811"/>
                    <a:pt x="2962" y="5536"/>
                  </a:cubicBezTo>
                  <a:cubicBezTo>
                    <a:pt x="2860" y="5261"/>
                    <a:pt x="2752" y="4991"/>
                    <a:pt x="2630" y="4722"/>
                  </a:cubicBezTo>
                  <a:cubicBezTo>
                    <a:pt x="2388" y="4186"/>
                    <a:pt x="2104" y="3662"/>
                    <a:pt x="1804" y="3144"/>
                  </a:cubicBezTo>
                  <a:cubicBezTo>
                    <a:pt x="1495" y="2625"/>
                    <a:pt x="1200" y="2108"/>
                    <a:pt x="910" y="1589"/>
                  </a:cubicBezTo>
                  <a:cubicBezTo>
                    <a:pt x="619" y="1069"/>
                    <a:pt x="334" y="548"/>
                    <a:pt x="81" y="19"/>
                  </a:cubicBezTo>
                  <a:cubicBezTo>
                    <a:pt x="75" y="6"/>
                    <a:pt x="63" y="1"/>
                    <a:pt x="5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2392050">
              <a:off x="2070943" y="8814197"/>
              <a:ext cx="68278" cy="362779"/>
            </a:xfrm>
            <a:custGeom>
              <a:avLst/>
              <a:gdLst/>
              <a:ahLst/>
              <a:cxnLst/>
              <a:rect l="l" t="t" r="r" b="b"/>
              <a:pathLst>
                <a:path w="1708" h="9075" extrusionOk="0">
                  <a:moveTo>
                    <a:pt x="1600" y="1"/>
                  </a:moveTo>
                  <a:cubicBezTo>
                    <a:pt x="1573" y="1"/>
                    <a:pt x="1547" y="14"/>
                    <a:pt x="1532" y="45"/>
                  </a:cubicBezTo>
                  <a:cubicBezTo>
                    <a:pt x="1011" y="1128"/>
                    <a:pt x="693" y="2276"/>
                    <a:pt x="544" y="3484"/>
                  </a:cubicBezTo>
                  <a:cubicBezTo>
                    <a:pt x="471" y="4211"/>
                    <a:pt x="574" y="5238"/>
                    <a:pt x="578" y="6241"/>
                  </a:cubicBezTo>
                  <a:cubicBezTo>
                    <a:pt x="581" y="7245"/>
                    <a:pt x="523" y="8225"/>
                    <a:pt x="65" y="8857"/>
                  </a:cubicBezTo>
                  <a:cubicBezTo>
                    <a:pt x="0" y="8947"/>
                    <a:pt x="65" y="9074"/>
                    <a:pt x="161" y="9074"/>
                  </a:cubicBezTo>
                  <a:cubicBezTo>
                    <a:pt x="184" y="9074"/>
                    <a:pt x="210" y="9067"/>
                    <a:pt x="235" y="9049"/>
                  </a:cubicBezTo>
                  <a:cubicBezTo>
                    <a:pt x="1225" y="8366"/>
                    <a:pt x="1066" y="7245"/>
                    <a:pt x="1068" y="6184"/>
                  </a:cubicBezTo>
                  <a:cubicBezTo>
                    <a:pt x="1076" y="5145"/>
                    <a:pt x="1107" y="4119"/>
                    <a:pt x="1196" y="3104"/>
                  </a:cubicBezTo>
                  <a:cubicBezTo>
                    <a:pt x="1307" y="2091"/>
                    <a:pt x="1466" y="1091"/>
                    <a:pt x="1695" y="106"/>
                  </a:cubicBezTo>
                  <a:cubicBezTo>
                    <a:pt x="1708" y="48"/>
                    <a:pt x="1652" y="1"/>
                    <a:pt x="16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2392050">
              <a:off x="1066841" y="8918716"/>
              <a:ext cx="593559" cy="213230"/>
            </a:xfrm>
            <a:custGeom>
              <a:avLst/>
              <a:gdLst/>
              <a:ahLst/>
              <a:cxnLst/>
              <a:rect l="l" t="t" r="r" b="b"/>
              <a:pathLst>
                <a:path w="14848" h="5334" extrusionOk="0">
                  <a:moveTo>
                    <a:pt x="14765" y="0"/>
                  </a:moveTo>
                  <a:cubicBezTo>
                    <a:pt x="14744" y="0"/>
                    <a:pt x="14721" y="10"/>
                    <a:pt x="14707" y="34"/>
                  </a:cubicBezTo>
                  <a:cubicBezTo>
                    <a:pt x="13776" y="1550"/>
                    <a:pt x="12220" y="2179"/>
                    <a:pt x="10514" y="2471"/>
                  </a:cubicBezTo>
                  <a:cubicBezTo>
                    <a:pt x="8809" y="2766"/>
                    <a:pt x="6954" y="2723"/>
                    <a:pt x="5441" y="2937"/>
                  </a:cubicBezTo>
                  <a:cubicBezTo>
                    <a:pt x="3524" y="3209"/>
                    <a:pt x="1775" y="3676"/>
                    <a:pt x="220" y="4869"/>
                  </a:cubicBezTo>
                  <a:cubicBezTo>
                    <a:pt x="1" y="5037"/>
                    <a:pt x="165" y="5334"/>
                    <a:pt x="388" y="5334"/>
                  </a:cubicBezTo>
                  <a:cubicBezTo>
                    <a:pt x="428" y="5334"/>
                    <a:pt x="470" y="5324"/>
                    <a:pt x="513" y="5302"/>
                  </a:cubicBezTo>
                  <a:cubicBezTo>
                    <a:pt x="3910" y="3519"/>
                    <a:pt x="7395" y="3719"/>
                    <a:pt x="11007" y="2879"/>
                  </a:cubicBezTo>
                  <a:cubicBezTo>
                    <a:pt x="12734" y="2478"/>
                    <a:pt x="14109" y="1774"/>
                    <a:pt x="14826" y="92"/>
                  </a:cubicBezTo>
                  <a:cubicBezTo>
                    <a:pt x="14848" y="39"/>
                    <a:pt x="14808" y="0"/>
                    <a:pt x="1476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2392050">
              <a:off x="1481234" y="8877131"/>
              <a:ext cx="256764" cy="129321"/>
            </a:xfrm>
            <a:custGeom>
              <a:avLst/>
              <a:gdLst/>
              <a:ahLst/>
              <a:cxnLst/>
              <a:rect l="l" t="t" r="r" b="b"/>
              <a:pathLst>
                <a:path w="6423" h="3235" extrusionOk="0">
                  <a:moveTo>
                    <a:pt x="132" y="0"/>
                  </a:moveTo>
                  <a:cubicBezTo>
                    <a:pt x="40" y="0"/>
                    <a:pt x="0" y="145"/>
                    <a:pt x="70" y="215"/>
                  </a:cubicBezTo>
                  <a:cubicBezTo>
                    <a:pt x="852" y="1039"/>
                    <a:pt x="1893" y="1666"/>
                    <a:pt x="2983" y="2170"/>
                  </a:cubicBezTo>
                  <a:cubicBezTo>
                    <a:pt x="4076" y="2666"/>
                    <a:pt x="5221" y="3026"/>
                    <a:pt x="6275" y="3233"/>
                  </a:cubicBezTo>
                  <a:cubicBezTo>
                    <a:pt x="6282" y="3234"/>
                    <a:pt x="6288" y="3235"/>
                    <a:pt x="6295" y="3235"/>
                  </a:cubicBezTo>
                  <a:cubicBezTo>
                    <a:pt x="6385" y="3235"/>
                    <a:pt x="6423" y="3102"/>
                    <a:pt x="6333" y="3058"/>
                  </a:cubicBezTo>
                  <a:cubicBezTo>
                    <a:pt x="5268" y="2543"/>
                    <a:pt x="4189" y="2021"/>
                    <a:pt x="3118" y="1504"/>
                  </a:cubicBezTo>
                  <a:cubicBezTo>
                    <a:pt x="2628" y="1262"/>
                    <a:pt x="2145" y="988"/>
                    <a:pt x="1657" y="728"/>
                  </a:cubicBezTo>
                  <a:cubicBezTo>
                    <a:pt x="1172" y="463"/>
                    <a:pt x="683" y="205"/>
                    <a:pt x="170" y="8"/>
                  </a:cubicBezTo>
                  <a:cubicBezTo>
                    <a:pt x="156" y="3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2392050">
              <a:off x="1542311" y="8600142"/>
              <a:ext cx="382647" cy="345710"/>
            </a:xfrm>
            <a:custGeom>
              <a:avLst/>
              <a:gdLst/>
              <a:ahLst/>
              <a:cxnLst/>
              <a:rect l="l" t="t" r="r" b="b"/>
              <a:pathLst>
                <a:path w="9572" h="8648" extrusionOk="0">
                  <a:moveTo>
                    <a:pt x="18" y="0"/>
                  </a:moveTo>
                  <a:cubicBezTo>
                    <a:pt x="9" y="0"/>
                    <a:pt x="0" y="11"/>
                    <a:pt x="3" y="21"/>
                  </a:cubicBezTo>
                  <a:cubicBezTo>
                    <a:pt x="235" y="1137"/>
                    <a:pt x="694" y="2189"/>
                    <a:pt x="1352" y="3102"/>
                  </a:cubicBezTo>
                  <a:cubicBezTo>
                    <a:pt x="1676" y="3564"/>
                    <a:pt x="2038" y="4003"/>
                    <a:pt x="2429" y="4419"/>
                  </a:cubicBezTo>
                  <a:cubicBezTo>
                    <a:pt x="2624" y="4626"/>
                    <a:pt x="2827" y="4827"/>
                    <a:pt x="3036" y="5023"/>
                  </a:cubicBezTo>
                  <a:cubicBezTo>
                    <a:pt x="3246" y="5215"/>
                    <a:pt x="3468" y="5397"/>
                    <a:pt x="3691" y="5575"/>
                  </a:cubicBezTo>
                  <a:cubicBezTo>
                    <a:pt x="4588" y="6287"/>
                    <a:pt x="5561" y="6900"/>
                    <a:pt x="6535" y="7414"/>
                  </a:cubicBezTo>
                  <a:cubicBezTo>
                    <a:pt x="7516" y="7922"/>
                    <a:pt x="8508" y="8324"/>
                    <a:pt x="9422" y="8641"/>
                  </a:cubicBezTo>
                  <a:cubicBezTo>
                    <a:pt x="9434" y="8645"/>
                    <a:pt x="9445" y="8647"/>
                    <a:pt x="9455" y="8647"/>
                  </a:cubicBezTo>
                  <a:cubicBezTo>
                    <a:pt x="9544" y="8647"/>
                    <a:pt x="9572" y="8502"/>
                    <a:pt x="9487" y="8453"/>
                  </a:cubicBezTo>
                  <a:cubicBezTo>
                    <a:pt x="7572" y="7363"/>
                    <a:pt x="5641" y="6250"/>
                    <a:pt x="3908" y="4775"/>
                  </a:cubicBezTo>
                  <a:cubicBezTo>
                    <a:pt x="2390" y="3416"/>
                    <a:pt x="1248" y="1735"/>
                    <a:pt x="28" y="6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2392050">
              <a:off x="2703339" y="8990567"/>
              <a:ext cx="225183" cy="76553"/>
            </a:xfrm>
            <a:custGeom>
              <a:avLst/>
              <a:gdLst/>
              <a:ahLst/>
              <a:cxnLst/>
              <a:rect l="l" t="t" r="r" b="b"/>
              <a:pathLst>
                <a:path w="5633" h="1915" extrusionOk="0">
                  <a:moveTo>
                    <a:pt x="32" y="0"/>
                  </a:moveTo>
                  <a:cubicBezTo>
                    <a:pt x="13" y="0"/>
                    <a:pt x="1" y="19"/>
                    <a:pt x="6" y="32"/>
                  </a:cubicBezTo>
                  <a:cubicBezTo>
                    <a:pt x="333" y="767"/>
                    <a:pt x="1207" y="1291"/>
                    <a:pt x="2300" y="1610"/>
                  </a:cubicBezTo>
                  <a:cubicBezTo>
                    <a:pt x="3005" y="1815"/>
                    <a:pt x="3772" y="1914"/>
                    <a:pt x="4483" y="1914"/>
                  </a:cubicBezTo>
                  <a:cubicBezTo>
                    <a:pt x="4856" y="1914"/>
                    <a:pt x="5215" y="1887"/>
                    <a:pt x="5541" y="1833"/>
                  </a:cubicBezTo>
                  <a:cubicBezTo>
                    <a:pt x="5631" y="1818"/>
                    <a:pt x="5632" y="1716"/>
                    <a:pt x="5555" y="1703"/>
                  </a:cubicBezTo>
                  <a:cubicBezTo>
                    <a:pt x="4493" y="1530"/>
                    <a:pt x="3394" y="1388"/>
                    <a:pt x="2394" y="1035"/>
                  </a:cubicBezTo>
                  <a:cubicBezTo>
                    <a:pt x="1567" y="750"/>
                    <a:pt x="909" y="261"/>
                    <a:pt x="41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2392050">
              <a:off x="791021" y="9050326"/>
              <a:ext cx="118688" cy="321565"/>
            </a:xfrm>
            <a:custGeom>
              <a:avLst/>
              <a:gdLst/>
              <a:ahLst/>
              <a:cxnLst/>
              <a:rect l="l" t="t" r="r" b="b"/>
              <a:pathLst>
                <a:path w="2969" h="8044" extrusionOk="0">
                  <a:moveTo>
                    <a:pt x="2846" y="1"/>
                  </a:moveTo>
                  <a:cubicBezTo>
                    <a:pt x="2843" y="1"/>
                    <a:pt x="2841" y="1"/>
                    <a:pt x="2839" y="1"/>
                  </a:cubicBezTo>
                  <a:cubicBezTo>
                    <a:pt x="1241" y="121"/>
                    <a:pt x="657" y="1714"/>
                    <a:pt x="431" y="3051"/>
                  </a:cubicBezTo>
                  <a:cubicBezTo>
                    <a:pt x="395" y="3254"/>
                    <a:pt x="358" y="3463"/>
                    <a:pt x="320" y="3677"/>
                  </a:cubicBezTo>
                  <a:cubicBezTo>
                    <a:pt x="281" y="3885"/>
                    <a:pt x="241" y="4097"/>
                    <a:pt x="200" y="4311"/>
                  </a:cubicBezTo>
                  <a:cubicBezTo>
                    <a:pt x="125" y="4740"/>
                    <a:pt x="59" y="5180"/>
                    <a:pt x="30" y="5614"/>
                  </a:cubicBezTo>
                  <a:cubicBezTo>
                    <a:pt x="0" y="6049"/>
                    <a:pt x="7" y="6479"/>
                    <a:pt x="71" y="6891"/>
                  </a:cubicBezTo>
                  <a:cubicBezTo>
                    <a:pt x="133" y="7296"/>
                    <a:pt x="240" y="7663"/>
                    <a:pt x="440" y="8007"/>
                  </a:cubicBezTo>
                  <a:cubicBezTo>
                    <a:pt x="454" y="8033"/>
                    <a:pt x="477" y="8044"/>
                    <a:pt x="501" y="8044"/>
                  </a:cubicBezTo>
                  <a:cubicBezTo>
                    <a:pt x="551" y="8044"/>
                    <a:pt x="606" y="7999"/>
                    <a:pt x="609" y="7950"/>
                  </a:cubicBezTo>
                  <a:cubicBezTo>
                    <a:pt x="631" y="7629"/>
                    <a:pt x="643" y="7310"/>
                    <a:pt x="650" y="6993"/>
                  </a:cubicBezTo>
                  <a:cubicBezTo>
                    <a:pt x="657" y="6675"/>
                    <a:pt x="646" y="6336"/>
                    <a:pt x="646" y="6009"/>
                  </a:cubicBezTo>
                  <a:cubicBezTo>
                    <a:pt x="643" y="5349"/>
                    <a:pt x="654" y="4686"/>
                    <a:pt x="741" y="4009"/>
                  </a:cubicBezTo>
                  <a:cubicBezTo>
                    <a:pt x="834" y="3349"/>
                    <a:pt x="878" y="2569"/>
                    <a:pt x="1159" y="1921"/>
                  </a:cubicBezTo>
                  <a:cubicBezTo>
                    <a:pt x="1527" y="1058"/>
                    <a:pt x="2198" y="701"/>
                    <a:pt x="2899" y="168"/>
                  </a:cubicBezTo>
                  <a:cubicBezTo>
                    <a:pt x="2968" y="114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 rot="2392050">
              <a:off x="2045312" y="8387108"/>
              <a:ext cx="576370" cy="368376"/>
            </a:xfrm>
            <a:custGeom>
              <a:avLst/>
              <a:gdLst/>
              <a:ahLst/>
              <a:cxnLst/>
              <a:rect l="l" t="t" r="r" b="b"/>
              <a:pathLst>
                <a:path w="14418" h="9215" extrusionOk="0">
                  <a:moveTo>
                    <a:pt x="7262" y="1"/>
                  </a:moveTo>
                  <a:cubicBezTo>
                    <a:pt x="6929" y="1"/>
                    <a:pt x="6580" y="43"/>
                    <a:pt x="6213" y="134"/>
                  </a:cubicBezTo>
                  <a:cubicBezTo>
                    <a:pt x="4528" y="556"/>
                    <a:pt x="2819" y="1837"/>
                    <a:pt x="1597" y="3564"/>
                  </a:cubicBezTo>
                  <a:cubicBezTo>
                    <a:pt x="1003" y="4421"/>
                    <a:pt x="572" y="5374"/>
                    <a:pt x="306" y="6347"/>
                  </a:cubicBezTo>
                  <a:cubicBezTo>
                    <a:pt x="26" y="7325"/>
                    <a:pt x="0" y="8296"/>
                    <a:pt x="195" y="9189"/>
                  </a:cubicBezTo>
                  <a:cubicBezTo>
                    <a:pt x="199" y="9206"/>
                    <a:pt x="212" y="9214"/>
                    <a:pt x="225" y="9214"/>
                  </a:cubicBezTo>
                  <a:cubicBezTo>
                    <a:pt x="239" y="9214"/>
                    <a:pt x="254" y="9204"/>
                    <a:pt x="256" y="9186"/>
                  </a:cubicBezTo>
                  <a:cubicBezTo>
                    <a:pt x="309" y="8765"/>
                    <a:pt x="374" y="8353"/>
                    <a:pt x="452" y="7951"/>
                  </a:cubicBezTo>
                  <a:cubicBezTo>
                    <a:pt x="491" y="7750"/>
                    <a:pt x="533" y="7550"/>
                    <a:pt x="579" y="7354"/>
                  </a:cubicBezTo>
                  <a:cubicBezTo>
                    <a:pt x="630" y="7156"/>
                    <a:pt x="689" y="6960"/>
                    <a:pt x="749" y="6768"/>
                  </a:cubicBezTo>
                  <a:cubicBezTo>
                    <a:pt x="992" y="5994"/>
                    <a:pt x="1292" y="5265"/>
                    <a:pt x="1660" y="4587"/>
                  </a:cubicBezTo>
                  <a:cubicBezTo>
                    <a:pt x="1845" y="4247"/>
                    <a:pt x="2040" y="3922"/>
                    <a:pt x="2267" y="3608"/>
                  </a:cubicBezTo>
                  <a:cubicBezTo>
                    <a:pt x="2500" y="3293"/>
                    <a:pt x="2751" y="2992"/>
                    <a:pt x="3022" y="2705"/>
                  </a:cubicBezTo>
                  <a:cubicBezTo>
                    <a:pt x="3562" y="2133"/>
                    <a:pt x="4180" y="1620"/>
                    <a:pt x="4883" y="1171"/>
                  </a:cubicBezTo>
                  <a:cubicBezTo>
                    <a:pt x="5542" y="751"/>
                    <a:pt x="6349" y="559"/>
                    <a:pt x="7169" y="559"/>
                  </a:cubicBezTo>
                  <a:cubicBezTo>
                    <a:pt x="8036" y="559"/>
                    <a:pt x="8917" y="774"/>
                    <a:pt x="9649" y="1158"/>
                  </a:cubicBezTo>
                  <a:cubicBezTo>
                    <a:pt x="9986" y="1336"/>
                    <a:pt x="10272" y="1647"/>
                    <a:pt x="10532" y="1976"/>
                  </a:cubicBezTo>
                  <a:cubicBezTo>
                    <a:pt x="10661" y="2141"/>
                    <a:pt x="10785" y="2310"/>
                    <a:pt x="10906" y="2471"/>
                  </a:cubicBezTo>
                  <a:cubicBezTo>
                    <a:pt x="11029" y="2631"/>
                    <a:pt x="11164" y="2785"/>
                    <a:pt x="11289" y="2914"/>
                  </a:cubicBezTo>
                  <a:cubicBezTo>
                    <a:pt x="12389" y="4024"/>
                    <a:pt x="13553" y="4933"/>
                    <a:pt x="14218" y="6281"/>
                  </a:cubicBezTo>
                  <a:cubicBezTo>
                    <a:pt x="14234" y="6315"/>
                    <a:pt x="14263" y="6329"/>
                    <a:pt x="14293" y="6329"/>
                  </a:cubicBezTo>
                  <a:cubicBezTo>
                    <a:pt x="14351" y="6329"/>
                    <a:pt x="14417" y="6277"/>
                    <a:pt x="14414" y="6218"/>
                  </a:cubicBezTo>
                  <a:cubicBezTo>
                    <a:pt x="14390" y="5750"/>
                    <a:pt x="14205" y="5295"/>
                    <a:pt x="13931" y="4854"/>
                  </a:cubicBezTo>
                  <a:cubicBezTo>
                    <a:pt x="13678" y="4419"/>
                    <a:pt x="13323" y="3995"/>
                    <a:pt x="12919" y="3585"/>
                  </a:cubicBezTo>
                  <a:cubicBezTo>
                    <a:pt x="12518" y="3175"/>
                    <a:pt x="12064" y="2779"/>
                    <a:pt x="11624" y="2407"/>
                  </a:cubicBezTo>
                  <a:cubicBezTo>
                    <a:pt x="11200" y="2038"/>
                    <a:pt x="10792" y="1686"/>
                    <a:pt x="10441" y="1382"/>
                  </a:cubicBezTo>
                  <a:cubicBezTo>
                    <a:pt x="9521" y="580"/>
                    <a:pt x="8497" y="1"/>
                    <a:pt x="72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 rot="2392050">
              <a:off x="2257134" y="9184990"/>
              <a:ext cx="677468" cy="313729"/>
            </a:xfrm>
            <a:custGeom>
              <a:avLst/>
              <a:gdLst/>
              <a:ahLst/>
              <a:cxnLst/>
              <a:rect l="l" t="t" r="r" b="b"/>
              <a:pathLst>
                <a:path w="16947" h="7848" extrusionOk="0">
                  <a:moveTo>
                    <a:pt x="9415" y="0"/>
                  </a:moveTo>
                  <a:cubicBezTo>
                    <a:pt x="9142" y="0"/>
                    <a:pt x="8862" y="13"/>
                    <a:pt x="8574" y="40"/>
                  </a:cubicBezTo>
                  <a:cubicBezTo>
                    <a:pt x="6282" y="249"/>
                    <a:pt x="4577" y="1260"/>
                    <a:pt x="3225" y="2688"/>
                  </a:cubicBezTo>
                  <a:cubicBezTo>
                    <a:pt x="2553" y="3404"/>
                    <a:pt x="1952" y="4211"/>
                    <a:pt x="1436" y="5080"/>
                  </a:cubicBezTo>
                  <a:cubicBezTo>
                    <a:pt x="922" y="5949"/>
                    <a:pt x="463" y="6859"/>
                    <a:pt x="26" y="7748"/>
                  </a:cubicBezTo>
                  <a:cubicBezTo>
                    <a:pt x="1" y="7798"/>
                    <a:pt x="44" y="7848"/>
                    <a:pt x="92" y="7848"/>
                  </a:cubicBezTo>
                  <a:cubicBezTo>
                    <a:pt x="110" y="7848"/>
                    <a:pt x="129" y="7840"/>
                    <a:pt x="145" y="7822"/>
                  </a:cubicBezTo>
                  <a:cubicBezTo>
                    <a:pt x="1113" y="6698"/>
                    <a:pt x="1829" y="5382"/>
                    <a:pt x="2681" y="4199"/>
                  </a:cubicBezTo>
                  <a:cubicBezTo>
                    <a:pt x="3548" y="3024"/>
                    <a:pt x="4535" y="1979"/>
                    <a:pt x="5985" y="1333"/>
                  </a:cubicBezTo>
                  <a:cubicBezTo>
                    <a:pt x="7099" y="837"/>
                    <a:pt x="8267" y="592"/>
                    <a:pt x="9404" y="592"/>
                  </a:cubicBezTo>
                  <a:cubicBezTo>
                    <a:pt x="9426" y="592"/>
                    <a:pt x="9447" y="593"/>
                    <a:pt x="9469" y="593"/>
                  </a:cubicBezTo>
                  <a:cubicBezTo>
                    <a:pt x="10630" y="607"/>
                    <a:pt x="11739" y="857"/>
                    <a:pt x="12759" y="1401"/>
                  </a:cubicBezTo>
                  <a:cubicBezTo>
                    <a:pt x="13836" y="1987"/>
                    <a:pt x="14529" y="2759"/>
                    <a:pt x="15098" y="3664"/>
                  </a:cubicBezTo>
                  <a:cubicBezTo>
                    <a:pt x="15392" y="4130"/>
                    <a:pt x="15649" y="4621"/>
                    <a:pt x="15897" y="5122"/>
                  </a:cubicBezTo>
                  <a:cubicBezTo>
                    <a:pt x="16146" y="5628"/>
                    <a:pt x="16374" y="6121"/>
                    <a:pt x="16650" y="6664"/>
                  </a:cubicBezTo>
                  <a:cubicBezTo>
                    <a:pt x="16680" y="6723"/>
                    <a:pt x="16731" y="6749"/>
                    <a:pt x="16781" y="6749"/>
                  </a:cubicBezTo>
                  <a:cubicBezTo>
                    <a:pt x="16865" y="6749"/>
                    <a:pt x="16946" y="6678"/>
                    <a:pt x="16920" y="6570"/>
                  </a:cubicBezTo>
                  <a:cubicBezTo>
                    <a:pt x="16792" y="6066"/>
                    <a:pt x="16655" y="5609"/>
                    <a:pt x="16479" y="5154"/>
                  </a:cubicBezTo>
                  <a:cubicBezTo>
                    <a:pt x="16306" y="4700"/>
                    <a:pt x="16098" y="4258"/>
                    <a:pt x="15860" y="3836"/>
                  </a:cubicBezTo>
                  <a:cubicBezTo>
                    <a:pt x="15741" y="3626"/>
                    <a:pt x="15611" y="3416"/>
                    <a:pt x="15481" y="3221"/>
                  </a:cubicBezTo>
                  <a:cubicBezTo>
                    <a:pt x="15353" y="3031"/>
                    <a:pt x="15217" y="2846"/>
                    <a:pt x="15074" y="2667"/>
                  </a:cubicBezTo>
                  <a:cubicBezTo>
                    <a:pt x="14787" y="2310"/>
                    <a:pt x="14469" y="1977"/>
                    <a:pt x="14120" y="1676"/>
                  </a:cubicBezTo>
                  <a:cubicBezTo>
                    <a:pt x="13774" y="1378"/>
                    <a:pt x="13384" y="1095"/>
                    <a:pt x="12988" y="877"/>
                  </a:cubicBezTo>
                  <a:cubicBezTo>
                    <a:pt x="12591" y="658"/>
                    <a:pt x="12162" y="475"/>
                    <a:pt x="11701" y="333"/>
                  </a:cubicBezTo>
                  <a:cubicBezTo>
                    <a:pt x="11009" y="119"/>
                    <a:pt x="10246" y="0"/>
                    <a:pt x="941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2392050">
              <a:off x="1278907" y="10043893"/>
              <a:ext cx="572452" cy="208074"/>
            </a:xfrm>
            <a:custGeom>
              <a:avLst/>
              <a:gdLst/>
              <a:ahLst/>
              <a:cxnLst/>
              <a:rect l="l" t="t" r="r" b="b"/>
              <a:pathLst>
                <a:path w="14320" h="5205" extrusionOk="0">
                  <a:moveTo>
                    <a:pt x="94" y="1"/>
                  </a:moveTo>
                  <a:cubicBezTo>
                    <a:pt x="46" y="1"/>
                    <a:pt x="1" y="41"/>
                    <a:pt x="15" y="99"/>
                  </a:cubicBezTo>
                  <a:cubicBezTo>
                    <a:pt x="314" y="1299"/>
                    <a:pt x="1214" y="2191"/>
                    <a:pt x="2360" y="2888"/>
                  </a:cubicBezTo>
                  <a:cubicBezTo>
                    <a:pt x="2929" y="3236"/>
                    <a:pt x="3564" y="3532"/>
                    <a:pt x="4178" y="3789"/>
                  </a:cubicBezTo>
                  <a:cubicBezTo>
                    <a:pt x="4790" y="4046"/>
                    <a:pt x="5401" y="4261"/>
                    <a:pt x="5953" y="4437"/>
                  </a:cubicBezTo>
                  <a:cubicBezTo>
                    <a:pt x="7420" y="4901"/>
                    <a:pt x="9028" y="5205"/>
                    <a:pt x="10613" y="5205"/>
                  </a:cubicBezTo>
                  <a:cubicBezTo>
                    <a:pt x="11876" y="5205"/>
                    <a:pt x="13124" y="5013"/>
                    <a:pt x="14275" y="4557"/>
                  </a:cubicBezTo>
                  <a:cubicBezTo>
                    <a:pt x="14319" y="4539"/>
                    <a:pt x="14291" y="4470"/>
                    <a:pt x="14249" y="4470"/>
                  </a:cubicBezTo>
                  <a:cubicBezTo>
                    <a:pt x="14247" y="4470"/>
                    <a:pt x="14245" y="4470"/>
                    <a:pt x="14243" y="4470"/>
                  </a:cubicBezTo>
                  <a:cubicBezTo>
                    <a:pt x="13120" y="4638"/>
                    <a:pt x="11985" y="4731"/>
                    <a:pt x="10865" y="4731"/>
                  </a:cubicBezTo>
                  <a:cubicBezTo>
                    <a:pt x="9351" y="4731"/>
                    <a:pt x="7864" y="4562"/>
                    <a:pt x="6470" y="4184"/>
                  </a:cubicBezTo>
                  <a:cubicBezTo>
                    <a:pt x="5864" y="4020"/>
                    <a:pt x="5274" y="3815"/>
                    <a:pt x="4709" y="3568"/>
                  </a:cubicBezTo>
                  <a:cubicBezTo>
                    <a:pt x="4134" y="3321"/>
                    <a:pt x="3572" y="3032"/>
                    <a:pt x="3041" y="2694"/>
                  </a:cubicBezTo>
                  <a:cubicBezTo>
                    <a:pt x="1972" y="2017"/>
                    <a:pt x="1034" y="1145"/>
                    <a:pt x="161" y="35"/>
                  </a:cubicBezTo>
                  <a:cubicBezTo>
                    <a:pt x="143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2392050">
              <a:off x="1269462" y="8810902"/>
              <a:ext cx="423103" cy="191763"/>
            </a:xfrm>
            <a:custGeom>
              <a:avLst/>
              <a:gdLst/>
              <a:ahLst/>
              <a:cxnLst/>
              <a:rect l="l" t="t" r="r" b="b"/>
              <a:pathLst>
                <a:path w="10584" h="4797" extrusionOk="0">
                  <a:moveTo>
                    <a:pt x="22" y="0"/>
                  </a:moveTo>
                  <a:cubicBezTo>
                    <a:pt x="10" y="0"/>
                    <a:pt x="1" y="12"/>
                    <a:pt x="4" y="27"/>
                  </a:cubicBezTo>
                  <a:cubicBezTo>
                    <a:pt x="565" y="2361"/>
                    <a:pt x="2349" y="3656"/>
                    <a:pt x="4386" y="4318"/>
                  </a:cubicBezTo>
                  <a:cubicBezTo>
                    <a:pt x="5476" y="4653"/>
                    <a:pt x="6647" y="4797"/>
                    <a:pt x="7766" y="4797"/>
                  </a:cubicBezTo>
                  <a:cubicBezTo>
                    <a:pt x="8749" y="4797"/>
                    <a:pt x="9692" y="4686"/>
                    <a:pt x="10506" y="4495"/>
                  </a:cubicBezTo>
                  <a:cubicBezTo>
                    <a:pt x="10583" y="4477"/>
                    <a:pt x="10547" y="4369"/>
                    <a:pt x="10479" y="4365"/>
                  </a:cubicBezTo>
                  <a:cubicBezTo>
                    <a:pt x="9503" y="4329"/>
                    <a:pt x="8519" y="4310"/>
                    <a:pt x="7538" y="4235"/>
                  </a:cubicBezTo>
                  <a:cubicBezTo>
                    <a:pt x="6558" y="4160"/>
                    <a:pt x="5580" y="4031"/>
                    <a:pt x="4624" y="3747"/>
                  </a:cubicBezTo>
                  <a:cubicBezTo>
                    <a:pt x="3625" y="3455"/>
                    <a:pt x="2728" y="2995"/>
                    <a:pt x="1944" y="2243"/>
                  </a:cubicBezTo>
                  <a:cubicBezTo>
                    <a:pt x="1767" y="2074"/>
                    <a:pt x="1606" y="1893"/>
                    <a:pt x="1452" y="1704"/>
                  </a:cubicBezTo>
                  <a:cubicBezTo>
                    <a:pt x="1300" y="1510"/>
                    <a:pt x="1155" y="1311"/>
                    <a:pt x="1008" y="1114"/>
                  </a:cubicBezTo>
                  <a:cubicBezTo>
                    <a:pt x="716" y="719"/>
                    <a:pt x="414" y="331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 rot="2392050">
              <a:off x="2093201" y="9179067"/>
              <a:ext cx="314609" cy="261521"/>
            </a:xfrm>
            <a:custGeom>
              <a:avLst/>
              <a:gdLst/>
              <a:ahLst/>
              <a:cxnLst/>
              <a:rect l="l" t="t" r="r" b="b"/>
              <a:pathLst>
                <a:path w="7870" h="6542" extrusionOk="0">
                  <a:moveTo>
                    <a:pt x="7756" y="1"/>
                  </a:moveTo>
                  <a:cubicBezTo>
                    <a:pt x="7738" y="1"/>
                    <a:pt x="7719" y="7"/>
                    <a:pt x="7699" y="21"/>
                  </a:cubicBezTo>
                  <a:cubicBezTo>
                    <a:pt x="5112" y="1906"/>
                    <a:pt x="2968" y="4977"/>
                    <a:pt x="65" y="6415"/>
                  </a:cubicBezTo>
                  <a:cubicBezTo>
                    <a:pt x="1" y="6448"/>
                    <a:pt x="20" y="6542"/>
                    <a:pt x="81" y="6542"/>
                  </a:cubicBezTo>
                  <a:cubicBezTo>
                    <a:pt x="89" y="6542"/>
                    <a:pt x="98" y="6540"/>
                    <a:pt x="107" y="6536"/>
                  </a:cubicBezTo>
                  <a:cubicBezTo>
                    <a:pt x="1583" y="5982"/>
                    <a:pt x="3050" y="4978"/>
                    <a:pt x="4376" y="3817"/>
                  </a:cubicBezTo>
                  <a:cubicBezTo>
                    <a:pt x="5702" y="2655"/>
                    <a:pt x="6884" y="1329"/>
                    <a:pt x="7822" y="151"/>
                  </a:cubicBezTo>
                  <a:cubicBezTo>
                    <a:pt x="7869" y="90"/>
                    <a:pt x="7824" y="1"/>
                    <a:pt x="775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 rot="2392050">
              <a:off x="1989532" y="9328479"/>
              <a:ext cx="413309" cy="163061"/>
            </a:xfrm>
            <a:custGeom>
              <a:avLst/>
              <a:gdLst/>
              <a:ahLst/>
              <a:cxnLst/>
              <a:rect l="l" t="t" r="r" b="b"/>
              <a:pathLst>
                <a:path w="10339" h="4079" extrusionOk="0">
                  <a:moveTo>
                    <a:pt x="10194" y="1"/>
                  </a:moveTo>
                  <a:cubicBezTo>
                    <a:pt x="10189" y="1"/>
                    <a:pt x="10184" y="1"/>
                    <a:pt x="10179" y="2"/>
                  </a:cubicBezTo>
                  <a:cubicBezTo>
                    <a:pt x="6709" y="569"/>
                    <a:pt x="3150" y="2325"/>
                    <a:pt x="66" y="3947"/>
                  </a:cubicBezTo>
                  <a:cubicBezTo>
                    <a:pt x="0" y="3981"/>
                    <a:pt x="45" y="4078"/>
                    <a:pt x="109" y="4078"/>
                  </a:cubicBezTo>
                  <a:cubicBezTo>
                    <a:pt x="117" y="4078"/>
                    <a:pt x="124" y="4077"/>
                    <a:pt x="133" y="4074"/>
                  </a:cubicBezTo>
                  <a:cubicBezTo>
                    <a:pt x="3452" y="2818"/>
                    <a:pt x="7101" y="1810"/>
                    <a:pt x="10249" y="192"/>
                  </a:cubicBezTo>
                  <a:cubicBezTo>
                    <a:pt x="10338" y="145"/>
                    <a:pt x="10287" y="1"/>
                    <a:pt x="1019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 rot="2392050">
              <a:off x="1565784" y="9413278"/>
              <a:ext cx="184488" cy="500296"/>
            </a:xfrm>
            <a:custGeom>
              <a:avLst/>
              <a:gdLst/>
              <a:ahLst/>
              <a:cxnLst/>
              <a:rect l="l" t="t" r="r" b="b"/>
              <a:pathLst>
                <a:path w="4615" h="12515" extrusionOk="0">
                  <a:moveTo>
                    <a:pt x="150" y="1"/>
                  </a:moveTo>
                  <a:cubicBezTo>
                    <a:pt x="68" y="1"/>
                    <a:pt x="1" y="104"/>
                    <a:pt x="84" y="161"/>
                  </a:cubicBezTo>
                  <a:cubicBezTo>
                    <a:pt x="1818" y="1352"/>
                    <a:pt x="2112" y="4102"/>
                    <a:pt x="2570" y="6016"/>
                  </a:cubicBezTo>
                  <a:cubicBezTo>
                    <a:pt x="3091" y="8171"/>
                    <a:pt x="3442" y="10424"/>
                    <a:pt x="4373" y="12437"/>
                  </a:cubicBezTo>
                  <a:cubicBezTo>
                    <a:pt x="4396" y="12488"/>
                    <a:pt x="4451" y="12515"/>
                    <a:pt x="4501" y="12515"/>
                  </a:cubicBezTo>
                  <a:cubicBezTo>
                    <a:pt x="4561" y="12515"/>
                    <a:pt x="4614" y="12478"/>
                    <a:pt x="4607" y="12399"/>
                  </a:cubicBezTo>
                  <a:cubicBezTo>
                    <a:pt x="4573" y="12044"/>
                    <a:pt x="4535" y="11688"/>
                    <a:pt x="4481" y="11333"/>
                  </a:cubicBezTo>
                  <a:cubicBezTo>
                    <a:pt x="4426" y="10979"/>
                    <a:pt x="4361" y="10625"/>
                    <a:pt x="4292" y="10271"/>
                  </a:cubicBezTo>
                  <a:cubicBezTo>
                    <a:pt x="4153" y="9562"/>
                    <a:pt x="3990" y="8853"/>
                    <a:pt x="3815" y="8146"/>
                  </a:cubicBezTo>
                  <a:cubicBezTo>
                    <a:pt x="3438" y="6741"/>
                    <a:pt x="3032" y="5336"/>
                    <a:pt x="2633" y="3965"/>
                  </a:cubicBezTo>
                  <a:cubicBezTo>
                    <a:pt x="2166" y="2321"/>
                    <a:pt x="1822" y="980"/>
                    <a:pt x="338" y="284"/>
                  </a:cubicBezTo>
                  <a:lnTo>
                    <a:pt x="338" y="284"/>
                  </a:lnTo>
                  <a:cubicBezTo>
                    <a:pt x="348" y="289"/>
                    <a:pt x="358" y="291"/>
                    <a:pt x="368" y="291"/>
                  </a:cubicBezTo>
                  <a:cubicBezTo>
                    <a:pt x="433" y="291"/>
                    <a:pt x="486" y="198"/>
                    <a:pt x="420" y="155"/>
                  </a:cubicBezTo>
                  <a:lnTo>
                    <a:pt x="205" y="17"/>
                  </a:lnTo>
                  <a:cubicBezTo>
                    <a:pt x="187" y="6"/>
                    <a:pt x="168" y="1"/>
                    <a:pt x="15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 rot="2392050">
              <a:off x="1646136" y="9480699"/>
              <a:ext cx="276232" cy="437174"/>
            </a:xfrm>
            <a:custGeom>
              <a:avLst/>
              <a:gdLst/>
              <a:ahLst/>
              <a:cxnLst/>
              <a:rect l="l" t="t" r="r" b="b"/>
              <a:pathLst>
                <a:path w="6910" h="10936" extrusionOk="0">
                  <a:moveTo>
                    <a:pt x="80" y="0"/>
                  </a:moveTo>
                  <a:cubicBezTo>
                    <a:pt x="35" y="0"/>
                    <a:pt x="1" y="57"/>
                    <a:pt x="26" y="104"/>
                  </a:cubicBezTo>
                  <a:cubicBezTo>
                    <a:pt x="1919" y="3662"/>
                    <a:pt x="3791" y="7905"/>
                    <a:pt x="6673" y="10901"/>
                  </a:cubicBezTo>
                  <a:cubicBezTo>
                    <a:pt x="6696" y="10926"/>
                    <a:pt x="6723" y="10936"/>
                    <a:pt x="6749" y="10936"/>
                  </a:cubicBezTo>
                  <a:cubicBezTo>
                    <a:pt x="6832" y="10936"/>
                    <a:pt x="6909" y="10834"/>
                    <a:pt x="6854" y="10745"/>
                  </a:cubicBezTo>
                  <a:cubicBezTo>
                    <a:pt x="4620" y="7261"/>
                    <a:pt x="3263" y="2637"/>
                    <a:pt x="121" y="17"/>
                  </a:cubicBezTo>
                  <a:cubicBezTo>
                    <a:pt x="107" y="5"/>
                    <a:pt x="93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 rot="2392050">
              <a:off x="1727108" y="9512687"/>
              <a:ext cx="399157" cy="381528"/>
            </a:xfrm>
            <a:custGeom>
              <a:avLst/>
              <a:gdLst/>
              <a:ahLst/>
              <a:cxnLst/>
              <a:rect l="l" t="t" r="r" b="b"/>
              <a:pathLst>
                <a:path w="9985" h="9544" extrusionOk="0">
                  <a:moveTo>
                    <a:pt x="85" y="0"/>
                  </a:moveTo>
                  <a:cubicBezTo>
                    <a:pt x="43" y="0"/>
                    <a:pt x="0" y="46"/>
                    <a:pt x="20" y="89"/>
                  </a:cubicBezTo>
                  <a:cubicBezTo>
                    <a:pt x="484" y="1119"/>
                    <a:pt x="1083" y="2080"/>
                    <a:pt x="1782" y="2979"/>
                  </a:cubicBezTo>
                  <a:cubicBezTo>
                    <a:pt x="2479" y="3884"/>
                    <a:pt x="3278" y="4722"/>
                    <a:pt x="4144" y="5498"/>
                  </a:cubicBezTo>
                  <a:cubicBezTo>
                    <a:pt x="5003" y="6286"/>
                    <a:pt x="5932" y="7013"/>
                    <a:pt x="6893" y="7677"/>
                  </a:cubicBezTo>
                  <a:cubicBezTo>
                    <a:pt x="7856" y="8343"/>
                    <a:pt x="8837" y="8977"/>
                    <a:pt x="9829" y="9534"/>
                  </a:cubicBezTo>
                  <a:cubicBezTo>
                    <a:pt x="9841" y="9541"/>
                    <a:pt x="9853" y="9544"/>
                    <a:pt x="9864" y="9544"/>
                  </a:cubicBezTo>
                  <a:cubicBezTo>
                    <a:pt x="9931" y="9544"/>
                    <a:pt x="9984" y="9446"/>
                    <a:pt x="9917" y="9398"/>
                  </a:cubicBezTo>
                  <a:cubicBezTo>
                    <a:pt x="6065" y="6585"/>
                    <a:pt x="3253" y="3301"/>
                    <a:pt x="123" y="17"/>
                  </a:cubicBezTo>
                  <a:cubicBezTo>
                    <a:pt x="112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 rot="2392050">
              <a:off x="1331326" y="9162704"/>
              <a:ext cx="169777" cy="332638"/>
            </a:xfrm>
            <a:custGeom>
              <a:avLst/>
              <a:gdLst/>
              <a:ahLst/>
              <a:cxnLst/>
              <a:rect l="l" t="t" r="r" b="b"/>
              <a:pathLst>
                <a:path w="4247" h="8321" extrusionOk="0">
                  <a:moveTo>
                    <a:pt x="3984" y="0"/>
                  </a:moveTo>
                  <a:cubicBezTo>
                    <a:pt x="3963" y="0"/>
                    <a:pt x="3941" y="15"/>
                    <a:pt x="3942" y="44"/>
                  </a:cubicBezTo>
                  <a:cubicBezTo>
                    <a:pt x="3982" y="1746"/>
                    <a:pt x="3045" y="3263"/>
                    <a:pt x="2229" y="4679"/>
                  </a:cubicBezTo>
                  <a:cubicBezTo>
                    <a:pt x="1538" y="5884"/>
                    <a:pt x="423" y="6993"/>
                    <a:pt x="7" y="8296"/>
                  </a:cubicBezTo>
                  <a:cubicBezTo>
                    <a:pt x="1" y="8311"/>
                    <a:pt x="16" y="8321"/>
                    <a:pt x="30" y="8321"/>
                  </a:cubicBezTo>
                  <a:cubicBezTo>
                    <a:pt x="34" y="8321"/>
                    <a:pt x="39" y="8320"/>
                    <a:pt x="42" y="8318"/>
                  </a:cubicBezTo>
                  <a:cubicBezTo>
                    <a:pt x="1385" y="7529"/>
                    <a:pt x="2309" y="5641"/>
                    <a:pt x="2990" y="4288"/>
                  </a:cubicBezTo>
                  <a:cubicBezTo>
                    <a:pt x="3673" y="2953"/>
                    <a:pt x="4246" y="1579"/>
                    <a:pt x="4027" y="38"/>
                  </a:cubicBezTo>
                  <a:cubicBezTo>
                    <a:pt x="4023" y="12"/>
                    <a:pt x="4004" y="0"/>
                    <a:pt x="398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 rot="2392050">
              <a:off x="1422426" y="9257103"/>
              <a:ext cx="105216" cy="399797"/>
            </a:xfrm>
            <a:custGeom>
              <a:avLst/>
              <a:gdLst/>
              <a:ahLst/>
              <a:cxnLst/>
              <a:rect l="l" t="t" r="r" b="b"/>
              <a:pathLst>
                <a:path w="2632" h="10001" extrusionOk="0">
                  <a:moveTo>
                    <a:pt x="2109" y="0"/>
                  </a:moveTo>
                  <a:cubicBezTo>
                    <a:pt x="2061" y="0"/>
                    <a:pt x="2013" y="23"/>
                    <a:pt x="1996" y="71"/>
                  </a:cubicBezTo>
                  <a:cubicBezTo>
                    <a:pt x="1408" y="1618"/>
                    <a:pt x="1267" y="3410"/>
                    <a:pt x="817" y="4998"/>
                  </a:cubicBezTo>
                  <a:cubicBezTo>
                    <a:pt x="582" y="5834"/>
                    <a:pt x="372" y="6638"/>
                    <a:pt x="232" y="7448"/>
                  </a:cubicBezTo>
                  <a:cubicBezTo>
                    <a:pt x="88" y="8256"/>
                    <a:pt x="0" y="9060"/>
                    <a:pt x="32" y="9910"/>
                  </a:cubicBezTo>
                  <a:cubicBezTo>
                    <a:pt x="34" y="9969"/>
                    <a:pt x="86" y="10001"/>
                    <a:pt x="138" y="10001"/>
                  </a:cubicBezTo>
                  <a:cubicBezTo>
                    <a:pt x="184" y="10001"/>
                    <a:pt x="229" y="9975"/>
                    <a:pt x="238" y="9922"/>
                  </a:cubicBezTo>
                  <a:cubicBezTo>
                    <a:pt x="387" y="9030"/>
                    <a:pt x="612" y="8150"/>
                    <a:pt x="858" y="7265"/>
                  </a:cubicBezTo>
                  <a:cubicBezTo>
                    <a:pt x="1099" y="6376"/>
                    <a:pt x="1370" y="5491"/>
                    <a:pt x="1629" y="4608"/>
                  </a:cubicBezTo>
                  <a:cubicBezTo>
                    <a:pt x="2047" y="3199"/>
                    <a:pt x="2632" y="1558"/>
                    <a:pt x="2232" y="82"/>
                  </a:cubicBezTo>
                  <a:cubicBezTo>
                    <a:pt x="2217" y="29"/>
                    <a:pt x="2163" y="0"/>
                    <a:pt x="21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 rot="2392050">
              <a:off x="1975561" y="8685410"/>
              <a:ext cx="140635" cy="411150"/>
            </a:xfrm>
            <a:custGeom>
              <a:avLst/>
              <a:gdLst/>
              <a:ahLst/>
              <a:cxnLst/>
              <a:rect l="l" t="t" r="r" b="b"/>
              <a:pathLst>
                <a:path w="3518" h="10285" extrusionOk="0">
                  <a:moveTo>
                    <a:pt x="50" y="1"/>
                  </a:moveTo>
                  <a:cubicBezTo>
                    <a:pt x="26" y="1"/>
                    <a:pt x="0" y="20"/>
                    <a:pt x="10" y="46"/>
                  </a:cubicBezTo>
                  <a:cubicBezTo>
                    <a:pt x="287" y="780"/>
                    <a:pt x="674" y="1574"/>
                    <a:pt x="1068" y="2400"/>
                  </a:cubicBezTo>
                  <a:cubicBezTo>
                    <a:pt x="1477" y="3223"/>
                    <a:pt x="1921" y="4073"/>
                    <a:pt x="2257" y="4936"/>
                  </a:cubicBezTo>
                  <a:cubicBezTo>
                    <a:pt x="2342" y="5152"/>
                    <a:pt x="2421" y="5368"/>
                    <a:pt x="2493" y="5585"/>
                  </a:cubicBezTo>
                  <a:cubicBezTo>
                    <a:pt x="2571" y="5801"/>
                    <a:pt x="2642" y="6018"/>
                    <a:pt x="2704" y="6234"/>
                  </a:cubicBezTo>
                  <a:cubicBezTo>
                    <a:pt x="2827" y="6668"/>
                    <a:pt x="2913" y="7102"/>
                    <a:pt x="2952" y="7536"/>
                  </a:cubicBezTo>
                  <a:cubicBezTo>
                    <a:pt x="2990" y="7970"/>
                    <a:pt x="2981" y="8403"/>
                    <a:pt x="2909" y="8834"/>
                  </a:cubicBezTo>
                  <a:cubicBezTo>
                    <a:pt x="2845" y="9265"/>
                    <a:pt x="2721" y="9692"/>
                    <a:pt x="2522" y="10115"/>
                  </a:cubicBezTo>
                  <a:cubicBezTo>
                    <a:pt x="2512" y="10135"/>
                    <a:pt x="2514" y="10165"/>
                    <a:pt x="2534" y="10180"/>
                  </a:cubicBezTo>
                  <a:lnTo>
                    <a:pt x="2614" y="10240"/>
                  </a:lnTo>
                  <a:cubicBezTo>
                    <a:pt x="2654" y="10270"/>
                    <a:pt x="2698" y="10284"/>
                    <a:pt x="2742" y="10284"/>
                  </a:cubicBezTo>
                  <a:cubicBezTo>
                    <a:pt x="2793" y="10284"/>
                    <a:pt x="2843" y="10264"/>
                    <a:pt x="2886" y="10223"/>
                  </a:cubicBezTo>
                  <a:cubicBezTo>
                    <a:pt x="3345" y="9776"/>
                    <a:pt x="3490" y="9081"/>
                    <a:pt x="3502" y="8363"/>
                  </a:cubicBezTo>
                  <a:cubicBezTo>
                    <a:pt x="3517" y="7645"/>
                    <a:pt x="3380" y="6907"/>
                    <a:pt x="3238" y="6376"/>
                  </a:cubicBezTo>
                  <a:cubicBezTo>
                    <a:pt x="3161" y="6091"/>
                    <a:pt x="3068" y="5811"/>
                    <a:pt x="2962" y="5536"/>
                  </a:cubicBezTo>
                  <a:cubicBezTo>
                    <a:pt x="2860" y="5261"/>
                    <a:pt x="2752" y="4991"/>
                    <a:pt x="2630" y="4722"/>
                  </a:cubicBezTo>
                  <a:cubicBezTo>
                    <a:pt x="2388" y="4186"/>
                    <a:pt x="2104" y="3662"/>
                    <a:pt x="1804" y="3144"/>
                  </a:cubicBezTo>
                  <a:cubicBezTo>
                    <a:pt x="1495" y="2625"/>
                    <a:pt x="1200" y="2108"/>
                    <a:pt x="910" y="1589"/>
                  </a:cubicBezTo>
                  <a:cubicBezTo>
                    <a:pt x="619" y="1069"/>
                    <a:pt x="334" y="548"/>
                    <a:pt x="81" y="19"/>
                  </a:cubicBezTo>
                  <a:cubicBezTo>
                    <a:pt x="75" y="6"/>
                    <a:pt x="63" y="1"/>
                    <a:pt x="5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 rot="2392050">
              <a:off x="2070943" y="8814197"/>
              <a:ext cx="68278" cy="362779"/>
            </a:xfrm>
            <a:custGeom>
              <a:avLst/>
              <a:gdLst/>
              <a:ahLst/>
              <a:cxnLst/>
              <a:rect l="l" t="t" r="r" b="b"/>
              <a:pathLst>
                <a:path w="1708" h="9075" extrusionOk="0">
                  <a:moveTo>
                    <a:pt x="1600" y="1"/>
                  </a:moveTo>
                  <a:cubicBezTo>
                    <a:pt x="1573" y="1"/>
                    <a:pt x="1547" y="14"/>
                    <a:pt x="1532" y="45"/>
                  </a:cubicBezTo>
                  <a:cubicBezTo>
                    <a:pt x="1011" y="1128"/>
                    <a:pt x="693" y="2276"/>
                    <a:pt x="544" y="3484"/>
                  </a:cubicBezTo>
                  <a:cubicBezTo>
                    <a:pt x="471" y="4211"/>
                    <a:pt x="574" y="5238"/>
                    <a:pt x="578" y="6241"/>
                  </a:cubicBezTo>
                  <a:cubicBezTo>
                    <a:pt x="581" y="7245"/>
                    <a:pt x="523" y="8225"/>
                    <a:pt x="65" y="8857"/>
                  </a:cubicBezTo>
                  <a:cubicBezTo>
                    <a:pt x="0" y="8947"/>
                    <a:pt x="65" y="9074"/>
                    <a:pt x="161" y="9074"/>
                  </a:cubicBezTo>
                  <a:cubicBezTo>
                    <a:pt x="184" y="9074"/>
                    <a:pt x="210" y="9067"/>
                    <a:pt x="235" y="9049"/>
                  </a:cubicBezTo>
                  <a:cubicBezTo>
                    <a:pt x="1225" y="8366"/>
                    <a:pt x="1066" y="7245"/>
                    <a:pt x="1068" y="6184"/>
                  </a:cubicBezTo>
                  <a:cubicBezTo>
                    <a:pt x="1076" y="5145"/>
                    <a:pt x="1107" y="4119"/>
                    <a:pt x="1196" y="3104"/>
                  </a:cubicBezTo>
                  <a:cubicBezTo>
                    <a:pt x="1307" y="2091"/>
                    <a:pt x="1466" y="1091"/>
                    <a:pt x="1695" y="106"/>
                  </a:cubicBezTo>
                  <a:cubicBezTo>
                    <a:pt x="1708" y="48"/>
                    <a:pt x="1652" y="1"/>
                    <a:pt x="16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rot="2392050">
              <a:off x="1066841" y="8918716"/>
              <a:ext cx="593559" cy="213230"/>
            </a:xfrm>
            <a:custGeom>
              <a:avLst/>
              <a:gdLst/>
              <a:ahLst/>
              <a:cxnLst/>
              <a:rect l="l" t="t" r="r" b="b"/>
              <a:pathLst>
                <a:path w="14848" h="5334" extrusionOk="0">
                  <a:moveTo>
                    <a:pt x="14765" y="0"/>
                  </a:moveTo>
                  <a:cubicBezTo>
                    <a:pt x="14744" y="0"/>
                    <a:pt x="14721" y="10"/>
                    <a:pt x="14707" y="34"/>
                  </a:cubicBezTo>
                  <a:cubicBezTo>
                    <a:pt x="13776" y="1550"/>
                    <a:pt x="12220" y="2179"/>
                    <a:pt x="10514" y="2471"/>
                  </a:cubicBezTo>
                  <a:cubicBezTo>
                    <a:pt x="8809" y="2766"/>
                    <a:pt x="6954" y="2723"/>
                    <a:pt x="5441" y="2937"/>
                  </a:cubicBezTo>
                  <a:cubicBezTo>
                    <a:pt x="3524" y="3209"/>
                    <a:pt x="1775" y="3676"/>
                    <a:pt x="220" y="4869"/>
                  </a:cubicBezTo>
                  <a:cubicBezTo>
                    <a:pt x="1" y="5037"/>
                    <a:pt x="165" y="5334"/>
                    <a:pt x="388" y="5334"/>
                  </a:cubicBezTo>
                  <a:cubicBezTo>
                    <a:pt x="428" y="5334"/>
                    <a:pt x="470" y="5324"/>
                    <a:pt x="513" y="5302"/>
                  </a:cubicBezTo>
                  <a:cubicBezTo>
                    <a:pt x="3910" y="3519"/>
                    <a:pt x="7395" y="3719"/>
                    <a:pt x="11007" y="2879"/>
                  </a:cubicBezTo>
                  <a:cubicBezTo>
                    <a:pt x="12734" y="2478"/>
                    <a:pt x="14109" y="1774"/>
                    <a:pt x="14826" y="92"/>
                  </a:cubicBezTo>
                  <a:cubicBezTo>
                    <a:pt x="14848" y="39"/>
                    <a:pt x="14808" y="0"/>
                    <a:pt x="1476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rot="2392050">
              <a:off x="1481234" y="8877131"/>
              <a:ext cx="256764" cy="129321"/>
            </a:xfrm>
            <a:custGeom>
              <a:avLst/>
              <a:gdLst/>
              <a:ahLst/>
              <a:cxnLst/>
              <a:rect l="l" t="t" r="r" b="b"/>
              <a:pathLst>
                <a:path w="6423" h="3235" extrusionOk="0">
                  <a:moveTo>
                    <a:pt x="132" y="0"/>
                  </a:moveTo>
                  <a:cubicBezTo>
                    <a:pt x="40" y="0"/>
                    <a:pt x="0" y="145"/>
                    <a:pt x="70" y="215"/>
                  </a:cubicBezTo>
                  <a:cubicBezTo>
                    <a:pt x="852" y="1039"/>
                    <a:pt x="1893" y="1666"/>
                    <a:pt x="2983" y="2170"/>
                  </a:cubicBezTo>
                  <a:cubicBezTo>
                    <a:pt x="4076" y="2666"/>
                    <a:pt x="5221" y="3026"/>
                    <a:pt x="6275" y="3233"/>
                  </a:cubicBezTo>
                  <a:cubicBezTo>
                    <a:pt x="6282" y="3234"/>
                    <a:pt x="6288" y="3235"/>
                    <a:pt x="6295" y="3235"/>
                  </a:cubicBezTo>
                  <a:cubicBezTo>
                    <a:pt x="6385" y="3235"/>
                    <a:pt x="6423" y="3102"/>
                    <a:pt x="6333" y="3058"/>
                  </a:cubicBezTo>
                  <a:cubicBezTo>
                    <a:pt x="5268" y="2543"/>
                    <a:pt x="4189" y="2021"/>
                    <a:pt x="3118" y="1504"/>
                  </a:cubicBezTo>
                  <a:cubicBezTo>
                    <a:pt x="2628" y="1262"/>
                    <a:pt x="2145" y="988"/>
                    <a:pt x="1657" y="728"/>
                  </a:cubicBezTo>
                  <a:cubicBezTo>
                    <a:pt x="1172" y="463"/>
                    <a:pt x="683" y="205"/>
                    <a:pt x="170" y="8"/>
                  </a:cubicBezTo>
                  <a:cubicBezTo>
                    <a:pt x="156" y="3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rot="2392050">
              <a:off x="1542311" y="8600142"/>
              <a:ext cx="382647" cy="345710"/>
            </a:xfrm>
            <a:custGeom>
              <a:avLst/>
              <a:gdLst/>
              <a:ahLst/>
              <a:cxnLst/>
              <a:rect l="l" t="t" r="r" b="b"/>
              <a:pathLst>
                <a:path w="9572" h="8648" extrusionOk="0">
                  <a:moveTo>
                    <a:pt x="18" y="0"/>
                  </a:moveTo>
                  <a:cubicBezTo>
                    <a:pt x="9" y="0"/>
                    <a:pt x="0" y="11"/>
                    <a:pt x="3" y="21"/>
                  </a:cubicBezTo>
                  <a:cubicBezTo>
                    <a:pt x="235" y="1137"/>
                    <a:pt x="694" y="2189"/>
                    <a:pt x="1352" y="3102"/>
                  </a:cubicBezTo>
                  <a:cubicBezTo>
                    <a:pt x="1676" y="3564"/>
                    <a:pt x="2038" y="4003"/>
                    <a:pt x="2429" y="4419"/>
                  </a:cubicBezTo>
                  <a:cubicBezTo>
                    <a:pt x="2624" y="4626"/>
                    <a:pt x="2827" y="4827"/>
                    <a:pt x="3036" y="5023"/>
                  </a:cubicBezTo>
                  <a:cubicBezTo>
                    <a:pt x="3246" y="5215"/>
                    <a:pt x="3468" y="5397"/>
                    <a:pt x="3691" y="5575"/>
                  </a:cubicBezTo>
                  <a:cubicBezTo>
                    <a:pt x="4588" y="6287"/>
                    <a:pt x="5561" y="6900"/>
                    <a:pt x="6535" y="7414"/>
                  </a:cubicBezTo>
                  <a:cubicBezTo>
                    <a:pt x="7516" y="7922"/>
                    <a:pt x="8508" y="8324"/>
                    <a:pt x="9422" y="8641"/>
                  </a:cubicBezTo>
                  <a:cubicBezTo>
                    <a:pt x="9434" y="8645"/>
                    <a:pt x="9445" y="8647"/>
                    <a:pt x="9455" y="8647"/>
                  </a:cubicBezTo>
                  <a:cubicBezTo>
                    <a:pt x="9544" y="8647"/>
                    <a:pt x="9572" y="8502"/>
                    <a:pt x="9487" y="8453"/>
                  </a:cubicBezTo>
                  <a:cubicBezTo>
                    <a:pt x="7572" y="7363"/>
                    <a:pt x="5641" y="6250"/>
                    <a:pt x="3908" y="4775"/>
                  </a:cubicBezTo>
                  <a:cubicBezTo>
                    <a:pt x="2390" y="3416"/>
                    <a:pt x="1248" y="1735"/>
                    <a:pt x="28" y="6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rot="2392050">
              <a:off x="2703339" y="8990567"/>
              <a:ext cx="225183" cy="76553"/>
            </a:xfrm>
            <a:custGeom>
              <a:avLst/>
              <a:gdLst/>
              <a:ahLst/>
              <a:cxnLst/>
              <a:rect l="l" t="t" r="r" b="b"/>
              <a:pathLst>
                <a:path w="5633" h="1915" extrusionOk="0">
                  <a:moveTo>
                    <a:pt x="32" y="0"/>
                  </a:moveTo>
                  <a:cubicBezTo>
                    <a:pt x="13" y="0"/>
                    <a:pt x="1" y="19"/>
                    <a:pt x="6" y="32"/>
                  </a:cubicBezTo>
                  <a:cubicBezTo>
                    <a:pt x="333" y="767"/>
                    <a:pt x="1207" y="1291"/>
                    <a:pt x="2300" y="1610"/>
                  </a:cubicBezTo>
                  <a:cubicBezTo>
                    <a:pt x="3005" y="1815"/>
                    <a:pt x="3772" y="1914"/>
                    <a:pt x="4483" y="1914"/>
                  </a:cubicBezTo>
                  <a:cubicBezTo>
                    <a:pt x="4856" y="1914"/>
                    <a:pt x="5215" y="1887"/>
                    <a:pt x="5541" y="1833"/>
                  </a:cubicBezTo>
                  <a:cubicBezTo>
                    <a:pt x="5631" y="1818"/>
                    <a:pt x="5632" y="1716"/>
                    <a:pt x="5555" y="1703"/>
                  </a:cubicBezTo>
                  <a:cubicBezTo>
                    <a:pt x="4493" y="1530"/>
                    <a:pt x="3394" y="1388"/>
                    <a:pt x="2394" y="1035"/>
                  </a:cubicBezTo>
                  <a:cubicBezTo>
                    <a:pt x="1567" y="750"/>
                    <a:pt x="909" y="261"/>
                    <a:pt x="41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rot="2392050">
              <a:off x="791021" y="9050326"/>
              <a:ext cx="118688" cy="321565"/>
            </a:xfrm>
            <a:custGeom>
              <a:avLst/>
              <a:gdLst/>
              <a:ahLst/>
              <a:cxnLst/>
              <a:rect l="l" t="t" r="r" b="b"/>
              <a:pathLst>
                <a:path w="2969" h="8044" extrusionOk="0">
                  <a:moveTo>
                    <a:pt x="2846" y="1"/>
                  </a:moveTo>
                  <a:cubicBezTo>
                    <a:pt x="2843" y="1"/>
                    <a:pt x="2841" y="1"/>
                    <a:pt x="2839" y="1"/>
                  </a:cubicBezTo>
                  <a:cubicBezTo>
                    <a:pt x="1241" y="121"/>
                    <a:pt x="657" y="1714"/>
                    <a:pt x="431" y="3051"/>
                  </a:cubicBezTo>
                  <a:cubicBezTo>
                    <a:pt x="395" y="3254"/>
                    <a:pt x="358" y="3463"/>
                    <a:pt x="320" y="3677"/>
                  </a:cubicBezTo>
                  <a:cubicBezTo>
                    <a:pt x="281" y="3885"/>
                    <a:pt x="241" y="4097"/>
                    <a:pt x="200" y="4311"/>
                  </a:cubicBezTo>
                  <a:cubicBezTo>
                    <a:pt x="125" y="4740"/>
                    <a:pt x="59" y="5180"/>
                    <a:pt x="30" y="5614"/>
                  </a:cubicBezTo>
                  <a:cubicBezTo>
                    <a:pt x="0" y="6049"/>
                    <a:pt x="7" y="6479"/>
                    <a:pt x="71" y="6891"/>
                  </a:cubicBezTo>
                  <a:cubicBezTo>
                    <a:pt x="133" y="7296"/>
                    <a:pt x="240" y="7663"/>
                    <a:pt x="440" y="8007"/>
                  </a:cubicBezTo>
                  <a:cubicBezTo>
                    <a:pt x="454" y="8033"/>
                    <a:pt x="477" y="8044"/>
                    <a:pt x="501" y="8044"/>
                  </a:cubicBezTo>
                  <a:cubicBezTo>
                    <a:pt x="551" y="8044"/>
                    <a:pt x="606" y="7999"/>
                    <a:pt x="609" y="7950"/>
                  </a:cubicBezTo>
                  <a:cubicBezTo>
                    <a:pt x="631" y="7629"/>
                    <a:pt x="643" y="7310"/>
                    <a:pt x="650" y="6993"/>
                  </a:cubicBezTo>
                  <a:cubicBezTo>
                    <a:pt x="657" y="6675"/>
                    <a:pt x="646" y="6336"/>
                    <a:pt x="646" y="6009"/>
                  </a:cubicBezTo>
                  <a:cubicBezTo>
                    <a:pt x="643" y="5349"/>
                    <a:pt x="654" y="4686"/>
                    <a:pt x="741" y="4009"/>
                  </a:cubicBezTo>
                  <a:cubicBezTo>
                    <a:pt x="834" y="3349"/>
                    <a:pt x="878" y="2569"/>
                    <a:pt x="1159" y="1921"/>
                  </a:cubicBezTo>
                  <a:cubicBezTo>
                    <a:pt x="1527" y="1058"/>
                    <a:pt x="2198" y="701"/>
                    <a:pt x="2899" y="168"/>
                  </a:cubicBezTo>
                  <a:cubicBezTo>
                    <a:pt x="2968" y="114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rot="2392050">
              <a:off x="1509820" y="8962198"/>
              <a:ext cx="573252" cy="541831"/>
            </a:xfrm>
            <a:custGeom>
              <a:avLst/>
              <a:gdLst/>
              <a:ahLst/>
              <a:cxnLst/>
              <a:rect l="l" t="t" r="r" b="b"/>
              <a:pathLst>
                <a:path w="14340" h="13554" extrusionOk="0">
                  <a:moveTo>
                    <a:pt x="7179" y="1"/>
                  </a:moveTo>
                  <a:cubicBezTo>
                    <a:pt x="4969" y="1"/>
                    <a:pt x="2710" y="1022"/>
                    <a:pt x="1445" y="3179"/>
                  </a:cubicBezTo>
                  <a:cubicBezTo>
                    <a:pt x="1" y="5627"/>
                    <a:pt x="400" y="8524"/>
                    <a:pt x="1851" y="10586"/>
                  </a:cubicBezTo>
                  <a:cubicBezTo>
                    <a:pt x="2213" y="11106"/>
                    <a:pt x="2641" y="11578"/>
                    <a:pt x="3123" y="11986"/>
                  </a:cubicBezTo>
                  <a:cubicBezTo>
                    <a:pt x="3605" y="12388"/>
                    <a:pt x="4140" y="12725"/>
                    <a:pt x="4717" y="12984"/>
                  </a:cubicBezTo>
                  <a:cubicBezTo>
                    <a:pt x="5531" y="13348"/>
                    <a:pt x="6429" y="13554"/>
                    <a:pt x="7380" y="13554"/>
                  </a:cubicBezTo>
                  <a:cubicBezTo>
                    <a:pt x="7781" y="13554"/>
                    <a:pt x="8192" y="13517"/>
                    <a:pt x="8609" y="13441"/>
                  </a:cubicBezTo>
                  <a:cubicBezTo>
                    <a:pt x="10563" y="13083"/>
                    <a:pt x="12337" y="11833"/>
                    <a:pt x="13199" y="10104"/>
                  </a:cubicBezTo>
                  <a:lnTo>
                    <a:pt x="13199" y="10104"/>
                  </a:lnTo>
                  <a:cubicBezTo>
                    <a:pt x="14339" y="8203"/>
                    <a:pt x="14232" y="5765"/>
                    <a:pt x="13329" y="3792"/>
                  </a:cubicBezTo>
                  <a:cubicBezTo>
                    <a:pt x="12780" y="2593"/>
                    <a:pt x="11931" y="1684"/>
                    <a:pt x="10945" y="1059"/>
                  </a:cubicBezTo>
                  <a:cubicBezTo>
                    <a:pt x="9952" y="432"/>
                    <a:pt x="8792" y="81"/>
                    <a:pt x="7611" y="14"/>
                  </a:cubicBezTo>
                  <a:cubicBezTo>
                    <a:pt x="7467" y="5"/>
                    <a:pt x="7323" y="1"/>
                    <a:pt x="7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rot="2392050">
              <a:off x="1699180" y="8887697"/>
              <a:ext cx="94543" cy="67999"/>
            </a:xfrm>
            <a:custGeom>
              <a:avLst/>
              <a:gdLst/>
              <a:ahLst/>
              <a:cxnLst/>
              <a:rect l="l" t="t" r="r" b="b"/>
              <a:pathLst>
                <a:path w="2365" h="1701" extrusionOk="0">
                  <a:moveTo>
                    <a:pt x="1183" y="0"/>
                  </a:moveTo>
                  <a:cubicBezTo>
                    <a:pt x="1102" y="0"/>
                    <a:pt x="1016" y="13"/>
                    <a:pt x="926" y="40"/>
                  </a:cubicBezTo>
                  <a:cubicBezTo>
                    <a:pt x="0" y="327"/>
                    <a:pt x="339" y="1701"/>
                    <a:pt x="1176" y="1701"/>
                  </a:cubicBezTo>
                  <a:cubicBezTo>
                    <a:pt x="1261" y="1701"/>
                    <a:pt x="1352" y="1687"/>
                    <a:pt x="1447" y="1655"/>
                  </a:cubicBezTo>
                  <a:cubicBezTo>
                    <a:pt x="2365" y="1361"/>
                    <a:pt x="2024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rot="2392050">
              <a:off x="1810076" y="8817180"/>
              <a:ext cx="54367" cy="51129"/>
            </a:xfrm>
            <a:custGeom>
              <a:avLst/>
              <a:gdLst/>
              <a:ahLst/>
              <a:cxnLst/>
              <a:rect l="l" t="t" r="r" b="b"/>
              <a:pathLst>
                <a:path w="1360" h="1279" extrusionOk="0">
                  <a:moveTo>
                    <a:pt x="714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07" y="3"/>
                    <a:pt x="0" y="418"/>
                    <a:pt x="129" y="813"/>
                  </a:cubicBezTo>
                  <a:cubicBezTo>
                    <a:pt x="210" y="1072"/>
                    <a:pt x="494" y="1279"/>
                    <a:pt x="766" y="1279"/>
                  </a:cubicBezTo>
                  <a:cubicBezTo>
                    <a:pt x="875" y="1279"/>
                    <a:pt x="981" y="1246"/>
                    <a:pt x="1072" y="1171"/>
                  </a:cubicBezTo>
                  <a:cubicBezTo>
                    <a:pt x="1244" y="1030"/>
                    <a:pt x="1348" y="911"/>
                    <a:pt x="1353" y="678"/>
                  </a:cubicBezTo>
                  <a:cubicBezTo>
                    <a:pt x="1359" y="320"/>
                    <a:pt x="1083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rot="2392050">
              <a:off x="1831324" y="8916255"/>
              <a:ext cx="89985" cy="63841"/>
            </a:xfrm>
            <a:custGeom>
              <a:avLst/>
              <a:gdLst/>
              <a:ahLst/>
              <a:cxnLst/>
              <a:rect l="l" t="t" r="r" b="b"/>
              <a:pathLst>
                <a:path w="2251" h="1597" extrusionOk="0">
                  <a:moveTo>
                    <a:pt x="1137" y="0"/>
                  </a:moveTo>
                  <a:cubicBezTo>
                    <a:pt x="1058" y="0"/>
                    <a:pt x="975" y="12"/>
                    <a:pt x="888" y="39"/>
                  </a:cubicBezTo>
                  <a:cubicBezTo>
                    <a:pt x="1" y="308"/>
                    <a:pt x="317" y="1597"/>
                    <a:pt x="1112" y="1597"/>
                  </a:cubicBezTo>
                  <a:cubicBezTo>
                    <a:pt x="1192" y="1597"/>
                    <a:pt x="1277" y="1583"/>
                    <a:pt x="1366" y="1555"/>
                  </a:cubicBezTo>
                  <a:cubicBezTo>
                    <a:pt x="2251" y="1272"/>
                    <a:pt x="1938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 rot="2392050">
              <a:off x="1975314" y="8899639"/>
              <a:ext cx="75394" cy="52168"/>
            </a:xfrm>
            <a:custGeom>
              <a:avLst/>
              <a:gdLst/>
              <a:ahLst/>
              <a:cxnLst/>
              <a:rect l="l" t="t" r="r" b="b"/>
              <a:pathLst>
                <a:path w="1886" h="1305" extrusionOk="0">
                  <a:moveTo>
                    <a:pt x="955" y="0"/>
                  </a:moveTo>
                  <a:cubicBezTo>
                    <a:pt x="891" y="0"/>
                    <a:pt x="824" y="10"/>
                    <a:pt x="753" y="30"/>
                  </a:cubicBezTo>
                  <a:cubicBezTo>
                    <a:pt x="0" y="248"/>
                    <a:pt x="264" y="1304"/>
                    <a:pt x="932" y="1304"/>
                  </a:cubicBezTo>
                  <a:cubicBezTo>
                    <a:pt x="997" y="1304"/>
                    <a:pt x="1067" y="1294"/>
                    <a:pt x="1140" y="1272"/>
                  </a:cubicBezTo>
                  <a:cubicBezTo>
                    <a:pt x="1885" y="1045"/>
                    <a:pt x="1623" y="0"/>
                    <a:pt x="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 rot="2392050">
              <a:off x="2013849" y="9031133"/>
              <a:ext cx="52888" cy="48451"/>
            </a:xfrm>
            <a:custGeom>
              <a:avLst/>
              <a:gdLst/>
              <a:ahLst/>
              <a:cxnLst/>
              <a:rect l="l" t="t" r="r" b="b"/>
              <a:pathLst>
                <a:path w="1323" h="1212" extrusionOk="0">
                  <a:moveTo>
                    <a:pt x="682" y="1"/>
                  </a:moveTo>
                  <a:cubicBezTo>
                    <a:pt x="618" y="1"/>
                    <a:pt x="550" y="11"/>
                    <a:pt x="479" y="33"/>
                  </a:cubicBezTo>
                  <a:cubicBezTo>
                    <a:pt x="100" y="152"/>
                    <a:pt x="1" y="499"/>
                    <a:pt x="90" y="787"/>
                  </a:cubicBezTo>
                  <a:cubicBezTo>
                    <a:pt x="168" y="1019"/>
                    <a:pt x="370" y="1211"/>
                    <a:pt x="646" y="1211"/>
                  </a:cubicBezTo>
                  <a:cubicBezTo>
                    <a:pt x="711" y="1211"/>
                    <a:pt x="780" y="1201"/>
                    <a:pt x="852" y="1177"/>
                  </a:cubicBezTo>
                  <a:cubicBezTo>
                    <a:pt x="1231" y="1055"/>
                    <a:pt x="1323" y="709"/>
                    <a:pt x="1228" y="424"/>
                  </a:cubicBezTo>
                  <a:cubicBezTo>
                    <a:pt x="1156" y="193"/>
                    <a:pt x="958" y="1"/>
                    <a:pt x="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 rot="2392050">
              <a:off x="1533314" y="8932138"/>
              <a:ext cx="87107" cy="62682"/>
            </a:xfrm>
            <a:custGeom>
              <a:avLst/>
              <a:gdLst/>
              <a:ahLst/>
              <a:cxnLst/>
              <a:rect l="l" t="t" r="r" b="b"/>
              <a:pathLst>
                <a:path w="2179" h="1568" extrusionOk="0">
                  <a:moveTo>
                    <a:pt x="1083" y="0"/>
                  </a:moveTo>
                  <a:cubicBezTo>
                    <a:pt x="1006" y="0"/>
                    <a:pt x="924" y="13"/>
                    <a:pt x="839" y="41"/>
                  </a:cubicBezTo>
                  <a:cubicBezTo>
                    <a:pt x="1" y="314"/>
                    <a:pt x="335" y="1568"/>
                    <a:pt x="1094" y="1568"/>
                  </a:cubicBezTo>
                  <a:cubicBezTo>
                    <a:pt x="1172" y="1568"/>
                    <a:pt x="1255" y="1554"/>
                    <a:pt x="1341" y="1525"/>
                  </a:cubicBezTo>
                  <a:cubicBezTo>
                    <a:pt x="2179" y="1243"/>
                    <a:pt x="1846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 rot="2392050">
              <a:off x="1596665" y="8849062"/>
              <a:ext cx="69997" cy="51089"/>
            </a:xfrm>
            <a:custGeom>
              <a:avLst/>
              <a:gdLst/>
              <a:ahLst/>
              <a:cxnLst/>
              <a:rect l="l" t="t" r="r" b="b"/>
              <a:pathLst>
                <a:path w="1751" h="1278" extrusionOk="0">
                  <a:moveTo>
                    <a:pt x="871" y="0"/>
                  </a:moveTo>
                  <a:cubicBezTo>
                    <a:pt x="811" y="0"/>
                    <a:pt x="749" y="10"/>
                    <a:pt x="683" y="30"/>
                  </a:cubicBezTo>
                  <a:cubicBezTo>
                    <a:pt x="0" y="241"/>
                    <a:pt x="257" y="1278"/>
                    <a:pt x="876" y="1278"/>
                  </a:cubicBezTo>
                  <a:cubicBezTo>
                    <a:pt x="938" y="1278"/>
                    <a:pt x="1003" y="1268"/>
                    <a:pt x="1072" y="1245"/>
                  </a:cubicBezTo>
                  <a:cubicBezTo>
                    <a:pt x="1750" y="1031"/>
                    <a:pt x="1493" y="0"/>
                    <a:pt x="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 rot="2392050">
              <a:off x="1545490" y="9040756"/>
              <a:ext cx="64961" cy="60203"/>
            </a:xfrm>
            <a:custGeom>
              <a:avLst/>
              <a:gdLst/>
              <a:ahLst/>
              <a:cxnLst/>
              <a:rect l="l" t="t" r="r" b="b"/>
              <a:pathLst>
                <a:path w="1625" h="1506" extrusionOk="0">
                  <a:moveTo>
                    <a:pt x="704" y="0"/>
                  </a:moveTo>
                  <a:cubicBezTo>
                    <a:pt x="344" y="0"/>
                    <a:pt x="1" y="225"/>
                    <a:pt x="52" y="710"/>
                  </a:cubicBezTo>
                  <a:cubicBezTo>
                    <a:pt x="88" y="1051"/>
                    <a:pt x="245" y="1423"/>
                    <a:pt x="620" y="1495"/>
                  </a:cubicBezTo>
                  <a:cubicBezTo>
                    <a:pt x="657" y="1502"/>
                    <a:pt x="694" y="1506"/>
                    <a:pt x="730" y="1506"/>
                  </a:cubicBezTo>
                  <a:cubicBezTo>
                    <a:pt x="1033" y="1506"/>
                    <a:pt x="1282" y="1260"/>
                    <a:pt x="1386" y="984"/>
                  </a:cubicBezTo>
                  <a:cubicBezTo>
                    <a:pt x="1625" y="351"/>
                    <a:pt x="1152" y="0"/>
                    <a:pt x="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 rot="2392050">
              <a:off x="1429911" y="9084563"/>
              <a:ext cx="71836" cy="67519"/>
            </a:xfrm>
            <a:custGeom>
              <a:avLst/>
              <a:gdLst/>
              <a:ahLst/>
              <a:cxnLst/>
              <a:rect l="l" t="t" r="r" b="b"/>
              <a:pathLst>
                <a:path w="1797" h="1689" extrusionOk="0">
                  <a:moveTo>
                    <a:pt x="897" y="0"/>
                  </a:moveTo>
                  <a:cubicBezTo>
                    <a:pt x="808" y="0"/>
                    <a:pt x="713" y="16"/>
                    <a:pt x="614" y="50"/>
                  </a:cubicBezTo>
                  <a:cubicBezTo>
                    <a:pt x="111" y="225"/>
                    <a:pt x="0" y="714"/>
                    <a:pt x="142" y="1115"/>
                  </a:cubicBezTo>
                  <a:cubicBezTo>
                    <a:pt x="256" y="1431"/>
                    <a:pt x="531" y="1688"/>
                    <a:pt x="895" y="1688"/>
                  </a:cubicBezTo>
                  <a:cubicBezTo>
                    <a:pt x="986" y="1688"/>
                    <a:pt x="1082" y="1672"/>
                    <a:pt x="1183" y="1637"/>
                  </a:cubicBezTo>
                  <a:cubicBezTo>
                    <a:pt x="1687" y="1460"/>
                    <a:pt x="1797" y="980"/>
                    <a:pt x="1654" y="586"/>
                  </a:cubicBezTo>
                  <a:cubicBezTo>
                    <a:pt x="1541" y="265"/>
                    <a:pt x="1264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 rot="2392050">
              <a:off x="1467228" y="9268473"/>
              <a:ext cx="59044" cy="62442"/>
            </a:xfrm>
            <a:custGeom>
              <a:avLst/>
              <a:gdLst/>
              <a:ahLst/>
              <a:cxnLst/>
              <a:rect l="l" t="t" r="r" b="b"/>
              <a:pathLst>
                <a:path w="1477" h="1562" extrusionOk="0">
                  <a:moveTo>
                    <a:pt x="785" y="0"/>
                  </a:moveTo>
                  <a:cubicBezTo>
                    <a:pt x="455" y="0"/>
                    <a:pt x="113" y="185"/>
                    <a:pt x="41" y="557"/>
                  </a:cubicBezTo>
                  <a:cubicBezTo>
                    <a:pt x="1" y="764"/>
                    <a:pt x="0" y="939"/>
                    <a:pt x="96" y="1133"/>
                  </a:cubicBezTo>
                  <a:cubicBezTo>
                    <a:pt x="224" y="1393"/>
                    <a:pt x="484" y="1562"/>
                    <a:pt x="746" y="1562"/>
                  </a:cubicBezTo>
                  <a:cubicBezTo>
                    <a:pt x="916" y="1562"/>
                    <a:pt x="1086" y="1491"/>
                    <a:pt x="1223" y="1330"/>
                  </a:cubicBezTo>
                  <a:cubicBezTo>
                    <a:pt x="1412" y="1105"/>
                    <a:pt x="1442" y="913"/>
                    <a:pt x="1455" y="632"/>
                  </a:cubicBezTo>
                  <a:cubicBezTo>
                    <a:pt x="1476" y="211"/>
                    <a:pt x="1138" y="0"/>
                    <a:pt x="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 rot="2392050">
              <a:off x="1432973" y="9399266"/>
              <a:ext cx="70197" cy="47331"/>
            </a:xfrm>
            <a:custGeom>
              <a:avLst/>
              <a:gdLst/>
              <a:ahLst/>
              <a:cxnLst/>
              <a:rect l="l" t="t" r="r" b="b"/>
              <a:pathLst>
                <a:path w="1756" h="1184" extrusionOk="0">
                  <a:moveTo>
                    <a:pt x="862" y="0"/>
                  </a:moveTo>
                  <a:cubicBezTo>
                    <a:pt x="234" y="0"/>
                    <a:pt x="1" y="1087"/>
                    <a:pt x="757" y="1179"/>
                  </a:cubicBezTo>
                  <a:cubicBezTo>
                    <a:pt x="786" y="1182"/>
                    <a:pt x="814" y="1184"/>
                    <a:pt x="841" y="1184"/>
                  </a:cubicBezTo>
                  <a:cubicBezTo>
                    <a:pt x="1443" y="1184"/>
                    <a:pt x="1755" y="340"/>
                    <a:pt x="1131" y="62"/>
                  </a:cubicBezTo>
                  <a:cubicBezTo>
                    <a:pt x="1036" y="19"/>
                    <a:pt x="946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 rot="2392050">
              <a:off x="1539660" y="9444358"/>
              <a:ext cx="72836" cy="50729"/>
            </a:xfrm>
            <a:custGeom>
              <a:avLst/>
              <a:gdLst/>
              <a:ahLst/>
              <a:cxnLst/>
              <a:rect l="l" t="t" r="r" b="b"/>
              <a:pathLst>
                <a:path w="1822" h="1269" extrusionOk="0">
                  <a:moveTo>
                    <a:pt x="923" y="0"/>
                  </a:moveTo>
                  <a:cubicBezTo>
                    <a:pt x="852" y="0"/>
                    <a:pt x="776" y="13"/>
                    <a:pt x="696" y="41"/>
                  </a:cubicBezTo>
                  <a:cubicBezTo>
                    <a:pt x="1" y="290"/>
                    <a:pt x="272" y="1268"/>
                    <a:pt x="898" y="1268"/>
                  </a:cubicBezTo>
                  <a:cubicBezTo>
                    <a:pt x="969" y="1268"/>
                    <a:pt x="1045" y="1255"/>
                    <a:pt x="1125" y="1228"/>
                  </a:cubicBezTo>
                  <a:cubicBezTo>
                    <a:pt x="1822" y="983"/>
                    <a:pt x="1549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 rot="2392050">
              <a:off x="1677029" y="9547146"/>
              <a:ext cx="78152" cy="54567"/>
            </a:xfrm>
            <a:custGeom>
              <a:avLst/>
              <a:gdLst/>
              <a:ahLst/>
              <a:cxnLst/>
              <a:rect l="l" t="t" r="r" b="b"/>
              <a:pathLst>
                <a:path w="1955" h="1365" extrusionOk="0">
                  <a:moveTo>
                    <a:pt x="987" y="1"/>
                  </a:moveTo>
                  <a:cubicBezTo>
                    <a:pt x="912" y="1"/>
                    <a:pt x="831" y="14"/>
                    <a:pt x="747" y="44"/>
                  </a:cubicBezTo>
                  <a:cubicBezTo>
                    <a:pt x="1" y="306"/>
                    <a:pt x="296" y="1365"/>
                    <a:pt x="968" y="1365"/>
                  </a:cubicBezTo>
                  <a:cubicBezTo>
                    <a:pt x="1044" y="1365"/>
                    <a:pt x="1124" y="1351"/>
                    <a:pt x="1208" y="1322"/>
                  </a:cubicBezTo>
                  <a:cubicBezTo>
                    <a:pt x="1955" y="1063"/>
                    <a:pt x="1658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 rot="2392050">
              <a:off x="1781220" y="9515237"/>
              <a:ext cx="67319" cy="47171"/>
            </a:xfrm>
            <a:custGeom>
              <a:avLst/>
              <a:gdLst/>
              <a:ahLst/>
              <a:cxnLst/>
              <a:rect l="l" t="t" r="r" b="b"/>
              <a:pathLst>
                <a:path w="1684" h="1180" extrusionOk="0">
                  <a:moveTo>
                    <a:pt x="850" y="0"/>
                  </a:moveTo>
                  <a:cubicBezTo>
                    <a:pt x="784" y="0"/>
                    <a:pt x="714" y="12"/>
                    <a:pt x="641" y="38"/>
                  </a:cubicBezTo>
                  <a:cubicBezTo>
                    <a:pt x="0" y="265"/>
                    <a:pt x="257" y="1179"/>
                    <a:pt x="835" y="1179"/>
                  </a:cubicBezTo>
                  <a:cubicBezTo>
                    <a:pt x="900" y="1179"/>
                    <a:pt x="969" y="1168"/>
                    <a:pt x="1042" y="1142"/>
                  </a:cubicBezTo>
                  <a:cubicBezTo>
                    <a:pt x="1684" y="914"/>
                    <a:pt x="1428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 rot="2392050">
              <a:off x="1836413" y="9587513"/>
              <a:ext cx="74115" cy="52048"/>
            </a:xfrm>
            <a:custGeom>
              <a:avLst/>
              <a:gdLst/>
              <a:ahLst/>
              <a:cxnLst/>
              <a:rect l="l" t="t" r="r" b="b"/>
              <a:pathLst>
                <a:path w="1854" h="1302" extrusionOk="0">
                  <a:moveTo>
                    <a:pt x="933" y="1"/>
                  </a:moveTo>
                  <a:cubicBezTo>
                    <a:pt x="862" y="1"/>
                    <a:pt x="786" y="13"/>
                    <a:pt x="706" y="41"/>
                  </a:cubicBezTo>
                  <a:cubicBezTo>
                    <a:pt x="0" y="291"/>
                    <a:pt x="284" y="1302"/>
                    <a:pt x="921" y="1302"/>
                  </a:cubicBezTo>
                  <a:cubicBezTo>
                    <a:pt x="992" y="1302"/>
                    <a:pt x="1068" y="1289"/>
                    <a:pt x="1147" y="1261"/>
                  </a:cubicBezTo>
                  <a:cubicBezTo>
                    <a:pt x="1853" y="1015"/>
                    <a:pt x="1570" y="1"/>
                    <a:pt x="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 rot="2392050">
              <a:off x="1631386" y="9463496"/>
              <a:ext cx="83789" cy="58564"/>
            </a:xfrm>
            <a:custGeom>
              <a:avLst/>
              <a:gdLst/>
              <a:ahLst/>
              <a:cxnLst/>
              <a:rect l="l" t="t" r="r" b="b"/>
              <a:pathLst>
                <a:path w="2096" h="1465" extrusionOk="0">
                  <a:moveTo>
                    <a:pt x="1059" y="1"/>
                  </a:moveTo>
                  <a:cubicBezTo>
                    <a:pt x="977" y="1"/>
                    <a:pt x="890" y="16"/>
                    <a:pt x="799" y="48"/>
                  </a:cubicBezTo>
                  <a:cubicBezTo>
                    <a:pt x="0" y="333"/>
                    <a:pt x="317" y="1464"/>
                    <a:pt x="1035" y="1464"/>
                  </a:cubicBezTo>
                  <a:cubicBezTo>
                    <a:pt x="1117" y="1464"/>
                    <a:pt x="1203" y="1449"/>
                    <a:pt x="1294" y="1418"/>
                  </a:cubicBezTo>
                  <a:cubicBezTo>
                    <a:pt x="2095" y="1136"/>
                    <a:pt x="1779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 rot="2392050">
              <a:off x="1549199" y="9558625"/>
              <a:ext cx="75434" cy="52488"/>
            </a:xfrm>
            <a:custGeom>
              <a:avLst/>
              <a:gdLst/>
              <a:ahLst/>
              <a:cxnLst/>
              <a:rect l="l" t="t" r="r" b="b"/>
              <a:pathLst>
                <a:path w="1887" h="1313" extrusionOk="0">
                  <a:moveTo>
                    <a:pt x="954" y="0"/>
                  </a:moveTo>
                  <a:cubicBezTo>
                    <a:pt x="881" y="0"/>
                    <a:pt x="803" y="13"/>
                    <a:pt x="721" y="42"/>
                  </a:cubicBezTo>
                  <a:cubicBezTo>
                    <a:pt x="0" y="295"/>
                    <a:pt x="281" y="1312"/>
                    <a:pt x="929" y="1312"/>
                  </a:cubicBezTo>
                  <a:cubicBezTo>
                    <a:pt x="1001" y="1312"/>
                    <a:pt x="1079" y="1299"/>
                    <a:pt x="1159" y="1271"/>
                  </a:cubicBezTo>
                  <a:cubicBezTo>
                    <a:pt x="1887" y="1022"/>
                    <a:pt x="1605" y="0"/>
                    <a:pt x="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 rot="2392050">
              <a:off x="1465852" y="8998170"/>
              <a:ext cx="28583" cy="20308"/>
            </a:xfrm>
            <a:custGeom>
              <a:avLst/>
              <a:gdLst/>
              <a:ahLst/>
              <a:cxnLst/>
              <a:rect l="l" t="t" r="r" b="b"/>
              <a:pathLst>
                <a:path w="715" h="508" extrusionOk="0">
                  <a:moveTo>
                    <a:pt x="355" y="1"/>
                  </a:moveTo>
                  <a:cubicBezTo>
                    <a:pt x="329" y="1"/>
                    <a:pt x="302" y="5"/>
                    <a:pt x="273" y="15"/>
                  </a:cubicBezTo>
                  <a:cubicBezTo>
                    <a:pt x="1" y="107"/>
                    <a:pt x="112" y="508"/>
                    <a:pt x="359" y="508"/>
                  </a:cubicBezTo>
                  <a:cubicBezTo>
                    <a:pt x="385" y="508"/>
                    <a:pt x="413" y="503"/>
                    <a:pt x="442" y="493"/>
                  </a:cubicBezTo>
                  <a:cubicBezTo>
                    <a:pt x="714" y="401"/>
                    <a:pt x="602" y="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 rot="2392050">
              <a:off x="1928322" y="9514147"/>
              <a:ext cx="85708" cy="59844"/>
            </a:xfrm>
            <a:custGeom>
              <a:avLst/>
              <a:gdLst/>
              <a:ahLst/>
              <a:cxnLst/>
              <a:rect l="l" t="t" r="r" b="b"/>
              <a:pathLst>
                <a:path w="2144" h="1497" extrusionOk="0">
                  <a:moveTo>
                    <a:pt x="1082" y="0"/>
                  </a:moveTo>
                  <a:cubicBezTo>
                    <a:pt x="998" y="0"/>
                    <a:pt x="909" y="15"/>
                    <a:pt x="816" y="48"/>
                  </a:cubicBezTo>
                  <a:cubicBezTo>
                    <a:pt x="1" y="338"/>
                    <a:pt x="329" y="1496"/>
                    <a:pt x="1063" y="1496"/>
                  </a:cubicBezTo>
                  <a:cubicBezTo>
                    <a:pt x="1147" y="1496"/>
                    <a:pt x="1235" y="1481"/>
                    <a:pt x="1328" y="1448"/>
                  </a:cubicBezTo>
                  <a:cubicBezTo>
                    <a:pt x="2144" y="1159"/>
                    <a:pt x="1816" y="0"/>
                    <a:pt x="1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 rot="2392050">
              <a:off x="1935126" y="9457657"/>
              <a:ext cx="44133" cy="30821"/>
            </a:xfrm>
            <a:custGeom>
              <a:avLst/>
              <a:gdLst/>
              <a:ahLst/>
              <a:cxnLst/>
              <a:rect l="l" t="t" r="r" b="b"/>
              <a:pathLst>
                <a:path w="1104" h="771" extrusionOk="0">
                  <a:moveTo>
                    <a:pt x="558" y="1"/>
                  </a:moveTo>
                  <a:cubicBezTo>
                    <a:pt x="515" y="1"/>
                    <a:pt x="469" y="9"/>
                    <a:pt x="421" y="26"/>
                  </a:cubicBezTo>
                  <a:cubicBezTo>
                    <a:pt x="1" y="175"/>
                    <a:pt x="170" y="771"/>
                    <a:pt x="548" y="771"/>
                  </a:cubicBezTo>
                  <a:cubicBezTo>
                    <a:pt x="591" y="771"/>
                    <a:pt x="637" y="763"/>
                    <a:pt x="684" y="746"/>
                  </a:cubicBezTo>
                  <a:cubicBezTo>
                    <a:pt x="1103" y="597"/>
                    <a:pt x="935" y="1"/>
                    <a:pt x="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 rot="2392050">
              <a:off x="2024650" y="9421432"/>
              <a:ext cx="69598" cy="48291"/>
            </a:xfrm>
            <a:custGeom>
              <a:avLst/>
              <a:gdLst/>
              <a:ahLst/>
              <a:cxnLst/>
              <a:rect l="l" t="t" r="r" b="b"/>
              <a:pathLst>
                <a:path w="1741" h="1208" extrusionOk="0">
                  <a:moveTo>
                    <a:pt x="883" y="0"/>
                  </a:moveTo>
                  <a:cubicBezTo>
                    <a:pt x="815" y="0"/>
                    <a:pt x="742" y="12"/>
                    <a:pt x="666" y="39"/>
                  </a:cubicBezTo>
                  <a:cubicBezTo>
                    <a:pt x="1" y="274"/>
                    <a:pt x="262" y="1208"/>
                    <a:pt x="858" y="1208"/>
                  </a:cubicBezTo>
                  <a:cubicBezTo>
                    <a:pt x="926" y="1208"/>
                    <a:pt x="999" y="1196"/>
                    <a:pt x="1076" y="1168"/>
                  </a:cubicBezTo>
                  <a:cubicBezTo>
                    <a:pt x="1740" y="932"/>
                    <a:pt x="1480" y="0"/>
                    <a:pt x="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 rot="2392050">
              <a:off x="2092060" y="9347132"/>
              <a:ext cx="61283" cy="46292"/>
            </a:xfrm>
            <a:custGeom>
              <a:avLst/>
              <a:gdLst/>
              <a:ahLst/>
              <a:cxnLst/>
              <a:rect l="l" t="t" r="r" b="b"/>
              <a:pathLst>
                <a:path w="1533" h="1158" extrusionOk="0">
                  <a:moveTo>
                    <a:pt x="839" y="0"/>
                  </a:moveTo>
                  <a:cubicBezTo>
                    <a:pt x="728" y="0"/>
                    <a:pt x="618" y="35"/>
                    <a:pt x="525" y="114"/>
                  </a:cubicBezTo>
                  <a:lnTo>
                    <a:pt x="411" y="211"/>
                  </a:lnTo>
                  <a:cubicBezTo>
                    <a:pt x="1" y="558"/>
                    <a:pt x="208" y="1132"/>
                    <a:pt x="750" y="1152"/>
                  </a:cubicBezTo>
                  <a:lnTo>
                    <a:pt x="900" y="1157"/>
                  </a:lnTo>
                  <a:cubicBezTo>
                    <a:pt x="906" y="1157"/>
                    <a:pt x="912" y="1157"/>
                    <a:pt x="917" y="1157"/>
                  </a:cubicBezTo>
                  <a:cubicBezTo>
                    <a:pt x="1294" y="1157"/>
                    <a:pt x="1533" y="704"/>
                    <a:pt x="1413" y="387"/>
                  </a:cubicBezTo>
                  <a:cubicBezTo>
                    <a:pt x="1331" y="167"/>
                    <a:pt x="1083" y="0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 rot="2392050">
              <a:off x="2039097" y="9338335"/>
              <a:ext cx="54527" cy="49570"/>
            </a:xfrm>
            <a:custGeom>
              <a:avLst/>
              <a:gdLst/>
              <a:ahLst/>
              <a:cxnLst/>
              <a:rect l="l" t="t" r="r" b="b"/>
              <a:pathLst>
                <a:path w="1364" h="1240" extrusionOk="0">
                  <a:moveTo>
                    <a:pt x="559" y="1"/>
                  </a:moveTo>
                  <a:cubicBezTo>
                    <a:pt x="287" y="1"/>
                    <a:pt x="36" y="208"/>
                    <a:pt x="20" y="552"/>
                  </a:cubicBezTo>
                  <a:lnTo>
                    <a:pt x="14" y="700"/>
                  </a:lnTo>
                  <a:cubicBezTo>
                    <a:pt x="1" y="1017"/>
                    <a:pt x="323" y="1239"/>
                    <a:pt x="623" y="1239"/>
                  </a:cubicBezTo>
                  <a:cubicBezTo>
                    <a:pt x="687" y="1239"/>
                    <a:pt x="750" y="1229"/>
                    <a:pt x="809" y="1207"/>
                  </a:cubicBezTo>
                  <a:cubicBezTo>
                    <a:pt x="1143" y="1085"/>
                    <a:pt x="1363" y="612"/>
                    <a:pt x="1099" y="319"/>
                  </a:cubicBezTo>
                  <a:lnTo>
                    <a:pt x="999" y="209"/>
                  </a:lnTo>
                  <a:cubicBezTo>
                    <a:pt x="870" y="66"/>
                    <a:pt x="711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 rot="2392050">
              <a:off x="2091656" y="9213480"/>
              <a:ext cx="74115" cy="50929"/>
            </a:xfrm>
            <a:custGeom>
              <a:avLst/>
              <a:gdLst/>
              <a:ahLst/>
              <a:cxnLst/>
              <a:rect l="l" t="t" r="r" b="b"/>
              <a:pathLst>
                <a:path w="1854" h="1274" extrusionOk="0">
                  <a:moveTo>
                    <a:pt x="952" y="0"/>
                  </a:moveTo>
                  <a:cubicBezTo>
                    <a:pt x="880" y="0"/>
                    <a:pt x="804" y="13"/>
                    <a:pt x="724" y="40"/>
                  </a:cubicBezTo>
                  <a:cubicBezTo>
                    <a:pt x="0" y="278"/>
                    <a:pt x="267" y="1274"/>
                    <a:pt x="910" y="1274"/>
                  </a:cubicBezTo>
                  <a:cubicBezTo>
                    <a:pt x="982" y="1274"/>
                    <a:pt x="1059" y="1261"/>
                    <a:pt x="1139" y="1234"/>
                  </a:cubicBezTo>
                  <a:cubicBezTo>
                    <a:pt x="1853" y="988"/>
                    <a:pt x="1589" y="0"/>
                    <a:pt x="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 rot="2392050">
              <a:off x="2038942" y="9167731"/>
              <a:ext cx="69478" cy="48211"/>
            </a:xfrm>
            <a:custGeom>
              <a:avLst/>
              <a:gdLst/>
              <a:ahLst/>
              <a:cxnLst/>
              <a:rect l="l" t="t" r="r" b="b"/>
              <a:pathLst>
                <a:path w="1738" h="1206" extrusionOk="0">
                  <a:moveTo>
                    <a:pt x="892" y="1"/>
                  </a:moveTo>
                  <a:cubicBezTo>
                    <a:pt x="826" y="1"/>
                    <a:pt x="754" y="12"/>
                    <a:pt x="680" y="37"/>
                  </a:cubicBezTo>
                  <a:cubicBezTo>
                    <a:pt x="0" y="261"/>
                    <a:pt x="239" y="1205"/>
                    <a:pt x="849" y="1205"/>
                  </a:cubicBezTo>
                  <a:cubicBezTo>
                    <a:pt x="916" y="1205"/>
                    <a:pt x="988" y="1194"/>
                    <a:pt x="1064" y="1168"/>
                  </a:cubicBezTo>
                  <a:cubicBezTo>
                    <a:pt x="1737" y="936"/>
                    <a:pt x="1500" y="1"/>
                    <a:pt x="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 rot="2392050">
              <a:off x="2099280" y="9072712"/>
              <a:ext cx="61243" cy="52728"/>
            </a:xfrm>
            <a:custGeom>
              <a:avLst/>
              <a:gdLst/>
              <a:ahLst/>
              <a:cxnLst/>
              <a:rect l="l" t="t" r="r" b="b"/>
              <a:pathLst>
                <a:path w="1532" h="1319" extrusionOk="0">
                  <a:moveTo>
                    <a:pt x="714" y="1"/>
                  </a:moveTo>
                  <a:cubicBezTo>
                    <a:pt x="481" y="1"/>
                    <a:pt x="257" y="107"/>
                    <a:pt x="160" y="353"/>
                  </a:cubicBezTo>
                  <a:lnTo>
                    <a:pt x="120" y="454"/>
                  </a:lnTo>
                  <a:cubicBezTo>
                    <a:pt x="1" y="751"/>
                    <a:pt x="82" y="990"/>
                    <a:pt x="356" y="1168"/>
                  </a:cubicBezTo>
                  <a:lnTo>
                    <a:pt x="447" y="1227"/>
                  </a:lnTo>
                  <a:cubicBezTo>
                    <a:pt x="546" y="1290"/>
                    <a:pt x="647" y="1318"/>
                    <a:pt x="746" y="1318"/>
                  </a:cubicBezTo>
                  <a:cubicBezTo>
                    <a:pt x="1163" y="1318"/>
                    <a:pt x="1532" y="829"/>
                    <a:pt x="1400" y="438"/>
                  </a:cubicBezTo>
                  <a:cubicBezTo>
                    <a:pt x="1312" y="169"/>
                    <a:pt x="100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 rot="2392050">
              <a:off x="2068979" y="8988912"/>
              <a:ext cx="50010" cy="34499"/>
            </a:xfrm>
            <a:custGeom>
              <a:avLst/>
              <a:gdLst/>
              <a:ahLst/>
              <a:cxnLst/>
              <a:rect l="l" t="t" r="r" b="b"/>
              <a:pathLst>
                <a:path w="1251" h="863" extrusionOk="0">
                  <a:moveTo>
                    <a:pt x="639" y="1"/>
                  </a:moveTo>
                  <a:cubicBezTo>
                    <a:pt x="595" y="1"/>
                    <a:pt x="547" y="8"/>
                    <a:pt x="497" y="23"/>
                  </a:cubicBezTo>
                  <a:cubicBezTo>
                    <a:pt x="1" y="172"/>
                    <a:pt x="167" y="862"/>
                    <a:pt x="611" y="862"/>
                  </a:cubicBezTo>
                  <a:cubicBezTo>
                    <a:pt x="656" y="862"/>
                    <a:pt x="705" y="855"/>
                    <a:pt x="755" y="839"/>
                  </a:cubicBezTo>
                  <a:cubicBezTo>
                    <a:pt x="1250" y="685"/>
                    <a:pt x="1085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 rot="2392050">
              <a:off x="2167539" y="9195924"/>
              <a:ext cx="49010" cy="33540"/>
            </a:xfrm>
            <a:custGeom>
              <a:avLst/>
              <a:gdLst/>
              <a:ahLst/>
              <a:cxnLst/>
              <a:rect l="l" t="t" r="r" b="b"/>
              <a:pathLst>
                <a:path w="1226" h="839" extrusionOk="0">
                  <a:moveTo>
                    <a:pt x="631" y="1"/>
                  </a:moveTo>
                  <a:cubicBezTo>
                    <a:pt x="584" y="1"/>
                    <a:pt x="533" y="9"/>
                    <a:pt x="480" y="26"/>
                  </a:cubicBezTo>
                  <a:cubicBezTo>
                    <a:pt x="1" y="184"/>
                    <a:pt x="167" y="838"/>
                    <a:pt x="593" y="838"/>
                  </a:cubicBezTo>
                  <a:cubicBezTo>
                    <a:pt x="641" y="838"/>
                    <a:pt x="692" y="830"/>
                    <a:pt x="745" y="812"/>
                  </a:cubicBezTo>
                  <a:cubicBezTo>
                    <a:pt x="1225" y="652"/>
                    <a:pt x="1059" y="1"/>
                    <a:pt x="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 rot="2392050">
              <a:off x="1371495" y="9212868"/>
              <a:ext cx="64161" cy="45053"/>
            </a:xfrm>
            <a:custGeom>
              <a:avLst/>
              <a:gdLst/>
              <a:ahLst/>
              <a:cxnLst/>
              <a:rect l="l" t="t" r="r" b="b"/>
              <a:pathLst>
                <a:path w="1605" h="1127" extrusionOk="0">
                  <a:moveTo>
                    <a:pt x="805" y="0"/>
                  </a:moveTo>
                  <a:cubicBezTo>
                    <a:pt x="743" y="0"/>
                    <a:pt x="677" y="11"/>
                    <a:pt x="609" y="35"/>
                  </a:cubicBezTo>
                  <a:cubicBezTo>
                    <a:pt x="0" y="254"/>
                    <a:pt x="246" y="1126"/>
                    <a:pt x="792" y="1126"/>
                  </a:cubicBezTo>
                  <a:cubicBezTo>
                    <a:pt x="855" y="1126"/>
                    <a:pt x="922" y="1115"/>
                    <a:pt x="992" y="1089"/>
                  </a:cubicBezTo>
                  <a:cubicBezTo>
                    <a:pt x="1604" y="876"/>
                    <a:pt x="1357" y="0"/>
                    <a:pt x="80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 rot="2392050">
              <a:off x="1645354" y="8992298"/>
              <a:ext cx="122126" cy="295420"/>
            </a:xfrm>
            <a:custGeom>
              <a:avLst/>
              <a:gdLst/>
              <a:ahLst/>
              <a:cxnLst/>
              <a:rect l="l" t="t" r="r" b="b"/>
              <a:pathLst>
                <a:path w="3055" h="7390" extrusionOk="0">
                  <a:moveTo>
                    <a:pt x="2039" y="0"/>
                  </a:moveTo>
                  <a:cubicBezTo>
                    <a:pt x="1974" y="0"/>
                    <a:pt x="1904" y="20"/>
                    <a:pt x="1835" y="66"/>
                  </a:cubicBezTo>
                  <a:cubicBezTo>
                    <a:pt x="567" y="899"/>
                    <a:pt x="1" y="2318"/>
                    <a:pt x="77" y="3829"/>
                  </a:cubicBezTo>
                  <a:cubicBezTo>
                    <a:pt x="111" y="4551"/>
                    <a:pt x="293" y="5466"/>
                    <a:pt x="691" y="6179"/>
                  </a:cubicBezTo>
                  <a:cubicBezTo>
                    <a:pt x="1078" y="6873"/>
                    <a:pt x="1666" y="7389"/>
                    <a:pt x="2506" y="7389"/>
                  </a:cubicBezTo>
                  <a:cubicBezTo>
                    <a:pt x="2528" y="7389"/>
                    <a:pt x="2550" y="7389"/>
                    <a:pt x="2571" y="7388"/>
                  </a:cubicBezTo>
                  <a:cubicBezTo>
                    <a:pt x="2701" y="7384"/>
                    <a:pt x="2810" y="7275"/>
                    <a:pt x="2835" y="7154"/>
                  </a:cubicBezTo>
                  <a:cubicBezTo>
                    <a:pt x="3054" y="6068"/>
                    <a:pt x="2335" y="5357"/>
                    <a:pt x="1911" y="4410"/>
                  </a:cubicBezTo>
                  <a:cubicBezTo>
                    <a:pt x="1334" y="3134"/>
                    <a:pt x="1485" y="1731"/>
                    <a:pt x="2318" y="614"/>
                  </a:cubicBezTo>
                  <a:cubicBezTo>
                    <a:pt x="2511" y="355"/>
                    <a:pt x="2313" y="0"/>
                    <a:pt x="203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 rot="2392050">
              <a:off x="1864027" y="9261340"/>
              <a:ext cx="74635" cy="181210"/>
            </a:xfrm>
            <a:custGeom>
              <a:avLst/>
              <a:gdLst/>
              <a:ahLst/>
              <a:cxnLst/>
              <a:rect l="l" t="t" r="r" b="b"/>
              <a:pathLst>
                <a:path w="1867" h="4533" extrusionOk="0">
                  <a:moveTo>
                    <a:pt x="898" y="0"/>
                  </a:moveTo>
                  <a:cubicBezTo>
                    <a:pt x="830" y="0"/>
                    <a:pt x="763" y="45"/>
                    <a:pt x="744" y="121"/>
                  </a:cubicBezTo>
                  <a:cubicBezTo>
                    <a:pt x="394" y="1460"/>
                    <a:pt x="633" y="2897"/>
                    <a:pt x="73" y="4178"/>
                  </a:cubicBezTo>
                  <a:cubicBezTo>
                    <a:pt x="0" y="4343"/>
                    <a:pt x="117" y="4532"/>
                    <a:pt x="300" y="4532"/>
                  </a:cubicBezTo>
                  <a:cubicBezTo>
                    <a:pt x="306" y="4532"/>
                    <a:pt x="313" y="4532"/>
                    <a:pt x="319" y="4531"/>
                  </a:cubicBezTo>
                  <a:cubicBezTo>
                    <a:pt x="1191" y="4472"/>
                    <a:pt x="1551" y="3610"/>
                    <a:pt x="1689" y="2845"/>
                  </a:cubicBezTo>
                  <a:cubicBezTo>
                    <a:pt x="1867" y="1866"/>
                    <a:pt x="1625" y="847"/>
                    <a:pt x="1022" y="62"/>
                  </a:cubicBezTo>
                  <a:cubicBezTo>
                    <a:pt x="989" y="20"/>
                    <a:pt x="944" y="0"/>
                    <a:pt x="89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 rot="2392050">
              <a:off x="1796056" y="9162432"/>
              <a:ext cx="171456" cy="313489"/>
            </a:xfrm>
            <a:custGeom>
              <a:avLst/>
              <a:gdLst/>
              <a:ahLst/>
              <a:cxnLst/>
              <a:rect l="l" t="t" r="r" b="b"/>
              <a:pathLst>
                <a:path w="4289" h="7842" extrusionOk="0">
                  <a:moveTo>
                    <a:pt x="2227" y="0"/>
                  </a:moveTo>
                  <a:cubicBezTo>
                    <a:pt x="1964" y="0"/>
                    <a:pt x="1733" y="228"/>
                    <a:pt x="1753" y="495"/>
                  </a:cubicBezTo>
                  <a:cubicBezTo>
                    <a:pt x="1848" y="1754"/>
                    <a:pt x="2784" y="2626"/>
                    <a:pt x="2557" y="3998"/>
                  </a:cubicBezTo>
                  <a:cubicBezTo>
                    <a:pt x="2325" y="5373"/>
                    <a:pt x="1348" y="6122"/>
                    <a:pt x="337" y="6971"/>
                  </a:cubicBezTo>
                  <a:cubicBezTo>
                    <a:pt x="0" y="7254"/>
                    <a:pt x="138" y="7841"/>
                    <a:pt x="610" y="7841"/>
                  </a:cubicBezTo>
                  <a:cubicBezTo>
                    <a:pt x="624" y="7841"/>
                    <a:pt x="639" y="7841"/>
                    <a:pt x="654" y="7839"/>
                  </a:cubicBezTo>
                  <a:cubicBezTo>
                    <a:pt x="2379" y="7710"/>
                    <a:pt x="3760" y="6083"/>
                    <a:pt x="4121" y="4482"/>
                  </a:cubicBezTo>
                  <a:cubicBezTo>
                    <a:pt x="4289" y="3744"/>
                    <a:pt x="4278" y="2711"/>
                    <a:pt x="4014" y="1824"/>
                  </a:cubicBezTo>
                  <a:cubicBezTo>
                    <a:pt x="3751" y="938"/>
                    <a:pt x="3220" y="191"/>
                    <a:pt x="2317" y="9"/>
                  </a:cubicBezTo>
                  <a:cubicBezTo>
                    <a:pt x="2287" y="3"/>
                    <a:pt x="2257" y="0"/>
                    <a:pt x="222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 rot="2392050">
              <a:off x="1693751" y="9035340"/>
              <a:ext cx="88826" cy="114291"/>
            </a:xfrm>
            <a:custGeom>
              <a:avLst/>
              <a:gdLst/>
              <a:ahLst/>
              <a:cxnLst/>
              <a:rect l="l" t="t" r="r" b="b"/>
              <a:pathLst>
                <a:path w="2222" h="2859" extrusionOk="0">
                  <a:moveTo>
                    <a:pt x="1317" y="0"/>
                  </a:moveTo>
                  <a:cubicBezTo>
                    <a:pt x="764" y="0"/>
                    <a:pt x="372" y="565"/>
                    <a:pt x="204" y="1050"/>
                  </a:cubicBezTo>
                  <a:cubicBezTo>
                    <a:pt x="12" y="1600"/>
                    <a:pt x="0" y="2158"/>
                    <a:pt x="353" y="2651"/>
                  </a:cubicBezTo>
                  <a:cubicBezTo>
                    <a:pt x="446" y="2779"/>
                    <a:pt x="614" y="2858"/>
                    <a:pt x="776" y="2858"/>
                  </a:cubicBezTo>
                  <a:cubicBezTo>
                    <a:pt x="903" y="2858"/>
                    <a:pt x="1027" y="2809"/>
                    <a:pt x="1105" y="2694"/>
                  </a:cubicBezTo>
                  <a:cubicBezTo>
                    <a:pt x="1379" y="2295"/>
                    <a:pt x="1545" y="1860"/>
                    <a:pt x="1779" y="1442"/>
                  </a:cubicBezTo>
                  <a:cubicBezTo>
                    <a:pt x="2028" y="990"/>
                    <a:pt x="2221" y="182"/>
                    <a:pt x="1506" y="21"/>
                  </a:cubicBezTo>
                  <a:cubicBezTo>
                    <a:pt x="1441" y="7"/>
                    <a:pt x="1378" y="0"/>
                    <a:pt x="131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18"/>
          <p:cNvGrpSpPr/>
          <p:nvPr/>
        </p:nvGrpSpPr>
        <p:grpSpPr>
          <a:xfrm flipH="1">
            <a:off x="3214457" y="8199765"/>
            <a:ext cx="2446053" cy="2332962"/>
            <a:chOff x="4580857" y="7312772"/>
            <a:chExt cx="2772944" cy="3078749"/>
          </a:xfrm>
        </p:grpSpPr>
        <p:sp>
          <p:nvSpPr>
            <p:cNvPr id="663" name="Google Shape;663;p18"/>
            <p:cNvSpPr/>
            <p:nvPr/>
          </p:nvSpPr>
          <p:spPr>
            <a:xfrm>
              <a:off x="6604006" y="7571126"/>
              <a:ext cx="420355" cy="2196641"/>
            </a:xfrm>
            <a:custGeom>
              <a:avLst/>
              <a:gdLst/>
              <a:ahLst/>
              <a:cxnLst/>
              <a:rect l="l" t="t" r="r" b="b"/>
              <a:pathLst>
                <a:path w="11596" h="60597" extrusionOk="0">
                  <a:moveTo>
                    <a:pt x="154" y="1"/>
                  </a:moveTo>
                  <a:cubicBezTo>
                    <a:pt x="88" y="1"/>
                    <a:pt x="0" y="58"/>
                    <a:pt x="21" y="118"/>
                  </a:cubicBezTo>
                  <a:lnTo>
                    <a:pt x="522" y="1542"/>
                  </a:lnTo>
                  <a:lnTo>
                    <a:pt x="988" y="2978"/>
                  </a:lnTo>
                  <a:cubicBezTo>
                    <a:pt x="1297" y="3935"/>
                    <a:pt x="1624" y="4885"/>
                    <a:pt x="1929" y="5842"/>
                  </a:cubicBezTo>
                  <a:cubicBezTo>
                    <a:pt x="2504" y="7768"/>
                    <a:pt x="3133" y="9671"/>
                    <a:pt x="3660" y="11608"/>
                  </a:cubicBezTo>
                  <a:lnTo>
                    <a:pt x="4076" y="13051"/>
                  </a:lnTo>
                  <a:lnTo>
                    <a:pt x="4287" y="13773"/>
                  </a:lnTo>
                  <a:lnTo>
                    <a:pt x="4478" y="14500"/>
                  </a:lnTo>
                  <a:lnTo>
                    <a:pt x="5250" y="17403"/>
                  </a:lnTo>
                  <a:cubicBezTo>
                    <a:pt x="5385" y="17885"/>
                    <a:pt x="5500" y="18372"/>
                    <a:pt x="5616" y="18858"/>
                  </a:cubicBezTo>
                  <a:lnTo>
                    <a:pt x="5970" y="20318"/>
                  </a:lnTo>
                  <a:cubicBezTo>
                    <a:pt x="6207" y="21290"/>
                    <a:pt x="6458" y="22259"/>
                    <a:pt x="6660" y="23239"/>
                  </a:cubicBezTo>
                  <a:lnTo>
                    <a:pt x="7311" y="26170"/>
                  </a:lnTo>
                  <a:lnTo>
                    <a:pt x="7898" y="29114"/>
                  </a:lnTo>
                  <a:lnTo>
                    <a:pt x="8194" y="30585"/>
                  </a:lnTo>
                  <a:lnTo>
                    <a:pt x="8450" y="32064"/>
                  </a:lnTo>
                  <a:lnTo>
                    <a:pt x="8967" y="35022"/>
                  </a:lnTo>
                  <a:cubicBezTo>
                    <a:pt x="9251" y="37003"/>
                    <a:pt x="9593" y="38978"/>
                    <a:pt x="9818" y="40969"/>
                  </a:cubicBezTo>
                  <a:lnTo>
                    <a:pt x="10007" y="42459"/>
                  </a:lnTo>
                  <a:cubicBezTo>
                    <a:pt x="10073" y="42957"/>
                    <a:pt x="10138" y="43454"/>
                    <a:pt x="10182" y="43952"/>
                  </a:cubicBezTo>
                  <a:lnTo>
                    <a:pt x="10486" y="46945"/>
                  </a:lnTo>
                  <a:cubicBezTo>
                    <a:pt x="10890" y="51455"/>
                    <a:pt x="11235" y="55975"/>
                    <a:pt x="11403" y="60531"/>
                  </a:cubicBezTo>
                  <a:cubicBezTo>
                    <a:pt x="11406" y="60574"/>
                    <a:pt x="11458" y="60596"/>
                    <a:pt x="11508" y="60596"/>
                  </a:cubicBezTo>
                  <a:cubicBezTo>
                    <a:pt x="11553" y="60596"/>
                    <a:pt x="11595" y="60578"/>
                    <a:pt x="11595" y="60539"/>
                  </a:cubicBezTo>
                  <a:lnTo>
                    <a:pt x="11586" y="57511"/>
                  </a:lnTo>
                  <a:cubicBezTo>
                    <a:pt x="11581" y="57006"/>
                    <a:pt x="11592" y="56501"/>
                    <a:pt x="11574" y="55998"/>
                  </a:cubicBezTo>
                  <a:lnTo>
                    <a:pt x="11525" y="54485"/>
                  </a:lnTo>
                  <a:cubicBezTo>
                    <a:pt x="11486" y="53478"/>
                    <a:pt x="11474" y="52469"/>
                    <a:pt x="11414" y="51463"/>
                  </a:cubicBezTo>
                  <a:lnTo>
                    <a:pt x="11229" y="48446"/>
                  </a:lnTo>
                  <a:cubicBezTo>
                    <a:pt x="10925" y="44429"/>
                    <a:pt x="10531" y="40420"/>
                    <a:pt x="9918" y="36443"/>
                  </a:cubicBezTo>
                  <a:lnTo>
                    <a:pt x="9704" y="34950"/>
                  </a:lnTo>
                  <a:cubicBezTo>
                    <a:pt x="9632" y="34451"/>
                    <a:pt x="9537" y="33957"/>
                    <a:pt x="9454" y="33462"/>
                  </a:cubicBezTo>
                  <a:lnTo>
                    <a:pt x="8949" y="30488"/>
                  </a:lnTo>
                  <a:lnTo>
                    <a:pt x="8365" y="27528"/>
                  </a:lnTo>
                  <a:cubicBezTo>
                    <a:pt x="8266" y="27036"/>
                    <a:pt x="8176" y="26541"/>
                    <a:pt x="8071" y="26050"/>
                  </a:cubicBezTo>
                  <a:lnTo>
                    <a:pt x="7740" y="24578"/>
                  </a:lnTo>
                  <a:cubicBezTo>
                    <a:pt x="6906" y="20643"/>
                    <a:pt x="5862" y="16756"/>
                    <a:pt x="4763" y="12883"/>
                  </a:cubicBezTo>
                  <a:lnTo>
                    <a:pt x="3768" y="9625"/>
                  </a:lnTo>
                  <a:cubicBezTo>
                    <a:pt x="3408" y="8548"/>
                    <a:pt x="3031" y="7477"/>
                    <a:pt x="2660" y="6403"/>
                  </a:cubicBezTo>
                  <a:cubicBezTo>
                    <a:pt x="2302" y="5324"/>
                    <a:pt x="1873" y="4272"/>
                    <a:pt x="1472" y="3208"/>
                  </a:cubicBezTo>
                  <a:lnTo>
                    <a:pt x="865" y="1616"/>
                  </a:lnTo>
                  <a:cubicBezTo>
                    <a:pt x="662" y="1085"/>
                    <a:pt x="433" y="564"/>
                    <a:pt x="219" y="37"/>
                  </a:cubicBezTo>
                  <a:cubicBezTo>
                    <a:pt x="208" y="12"/>
                    <a:pt x="18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6996738" y="8357461"/>
              <a:ext cx="357063" cy="1131725"/>
            </a:xfrm>
            <a:custGeom>
              <a:avLst/>
              <a:gdLst/>
              <a:ahLst/>
              <a:cxnLst/>
              <a:rect l="l" t="t" r="r" b="b"/>
              <a:pathLst>
                <a:path w="9850" h="31220" extrusionOk="0">
                  <a:moveTo>
                    <a:pt x="6640" y="1"/>
                  </a:moveTo>
                  <a:cubicBezTo>
                    <a:pt x="6640" y="1"/>
                    <a:pt x="6475" y="546"/>
                    <a:pt x="6291" y="1470"/>
                  </a:cubicBezTo>
                  <a:cubicBezTo>
                    <a:pt x="6189" y="1933"/>
                    <a:pt x="6109" y="2486"/>
                    <a:pt x="5986" y="3120"/>
                  </a:cubicBezTo>
                  <a:cubicBezTo>
                    <a:pt x="5874" y="3752"/>
                    <a:pt x="5746" y="4460"/>
                    <a:pt x="5634" y="5222"/>
                  </a:cubicBezTo>
                  <a:cubicBezTo>
                    <a:pt x="5572" y="5602"/>
                    <a:pt x="5517" y="5997"/>
                    <a:pt x="5460" y="6403"/>
                  </a:cubicBezTo>
                  <a:cubicBezTo>
                    <a:pt x="5403" y="6811"/>
                    <a:pt x="5344" y="7225"/>
                    <a:pt x="5284" y="7652"/>
                  </a:cubicBezTo>
                  <a:cubicBezTo>
                    <a:pt x="5147" y="8497"/>
                    <a:pt x="5003" y="9388"/>
                    <a:pt x="4853" y="10310"/>
                  </a:cubicBezTo>
                  <a:cubicBezTo>
                    <a:pt x="4816" y="10537"/>
                    <a:pt x="4774" y="10766"/>
                    <a:pt x="4742" y="10996"/>
                  </a:cubicBezTo>
                  <a:cubicBezTo>
                    <a:pt x="4702" y="11225"/>
                    <a:pt x="4660" y="11455"/>
                    <a:pt x="4619" y="11688"/>
                  </a:cubicBezTo>
                  <a:cubicBezTo>
                    <a:pt x="4552" y="12150"/>
                    <a:pt x="4442" y="12616"/>
                    <a:pt x="4344" y="13085"/>
                  </a:cubicBezTo>
                  <a:cubicBezTo>
                    <a:pt x="4254" y="13554"/>
                    <a:pt x="4125" y="14020"/>
                    <a:pt x="4031" y="14489"/>
                  </a:cubicBezTo>
                  <a:cubicBezTo>
                    <a:pt x="3904" y="14954"/>
                    <a:pt x="3810" y="15423"/>
                    <a:pt x="3675" y="15885"/>
                  </a:cubicBezTo>
                  <a:lnTo>
                    <a:pt x="3489" y="16577"/>
                  </a:lnTo>
                  <a:cubicBezTo>
                    <a:pt x="3431" y="16810"/>
                    <a:pt x="3353" y="17024"/>
                    <a:pt x="3281" y="17249"/>
                  </a:cubicBezTo>
                  <a:lnTo>
                    <a:pt x="3174" y="17580"/>
                  </a:lnTo>
                  <a:cubicBezTo>
                    <a:pt x="3138" y="17692"/>
                    <a:pt x="3111" y="17796"/>
                    <a:pt x="3063" y="17920"/>
                  </a:cubicBezTo>
                  <a:cubicBezTo>
                    <a:pt x="2977" y="18159"/>
                    <a:pt x="2890" y="18398"/>
                    <a:pt x="2805" y="18632"/>
                  </a:cubicBezTo>
                  <a:lnTo>
                    <a:pt x="2743" y="18809"/>
                  </a:lnTo>
                  <a:lnTo>
                    <a:pt x="2712" y="18897"/>
                  </a:lnTo>
                  <a:lnTo>
                    <a:pt x="2697" y="18942"/>
                  </a:lnTo>
                  <a:lnTo>
                    <a:pt x="2689" y="18964"/>
                  </a:lnTo>
                  <a:cubicBezTo>
                    <a:pt x="2689" y="18965"/>
                    <a:pt x="2689" y="18965"/>
                    <a:pt x="2689" y="18965"/>
                  </a:cubicBezTo>
                  <a:cubicBezTo>
                    <a:pt x="2689" y="18965"/>
                    <a:pt x="2703" y="18934"/>
                    <a:pt x="2703" y="18934"/>
                  </a:cubicBezTo>
                  <a:lnTo>
                    <a:pt x="2703" y="18934"/>
                  </a:lnTo>
                  <a:cubicBezTo>
                    <a:pt x="2703" y="18934"/>
                    <a:pt x="2701" y="18936"/>
                    <a:pt x="2699" y="18943"/>
                  </a:cubicBezTo>
                  <a:lnTo>
                    <a:pt x="2694" y="18953"/>
                  </a:lnTo>
                  <a:lnTo>
                    <a:pt x="2565" y="19286"/>
                  </a:lnTo>
                  <a:cubicBezTo>
                    <a:pt x="2484" y="19508"/>
                    <a:pt x="2401" y="19730"/>
                    <a:pt x="2308" y="19952"/>
                  </a:cubicBezTo>
                  <a:cubicBezTo>
                    <a:pt x="2133" y="20399"/>
                    <a:pt x="1959" y="20841"/>
                    <a:pt x="1788" y="21276"/>
                  </a:cubicBezTo>
                  <a:cubicBezTo>
                    <a:pt x="1431" y="22154"/>
                    <a:pt x="1074" y="23024"/>
                    <a:pt x="798" y="23861"/>
                  </a:cubicBezTo>
                  <a:cubicBezTo>
                    <a:pt x="515" y="24698"/>
                    <a:pt x="310" y="25502"/>
                    <a:pt x="178" y="26259"/>
                  </a:cubicBezTo>
                  <a:cubicBezTo>
                    <a:pt x="141" y="26446"/>
                    <a:pt x="105" y="26630"/>
                    <a:pt x="88" y="26813"/>
                  </a:cubicBezTo>
                  <a:cubicBezTo>
                    <a:pt x="66" y="26995"/>
                    <a:pt x="44" y="27171"/>
                    <a:pt x="30" y="27344"/>
                  </a:cubicBezTo>
                  <a:cubicBezTo>
                    <a:pt x="24" y="27517"/>
                    <a:pt x="18" y="27686"/>
                    <a:pt x="13" y="27850"/>
                  </a:cubicBezTo>
                  <a:cubicBezTo>
                    <a:pt x="8" y="28014"/>
                    <a:pt x="1" y="28171"/>
                    <a:pt x="18" y="28327"/>
                  </a:cubicBezTo>
                  <a:cubicBezTo>
                    <a:pt x="49" y="28637"/>
                    <a:pt x="49" y="28920"/>
                    <a:pt x="116" y="29186"/>
                  </a:cubicBezTo>
                  <a:cubicBezTo>
                    <a:pt x="174" y="29451"/>
                    <a:pt x="204" y="29686"/>
                    <a:pt x="288" y="29908"/>
                  </a:cubicBezTo>
                  <a:cubicBezTo>
                    <a:pt x="361" y="30124"/>
                    <a:pt x="425" y="30315"/>
                    <a:pt x="481" y="30481"/>
                  </a:cubicBezTo>
                  <a:cubicBezTo>
                    <a:pt x="552" y="30639"/>
                    <a:pt x="619" y="30774"/>
                    <a:pt x="673" y="30884"/>
                  </a:cubicBezTo>
                  <a:cubicBezTo>
                    <a:pt x="782" y="31103"/>
                    <a:pt x="848" y="31220"/>
                    <a:pt x="848" y="31220"/>
                  </a:cubicBezTo>
                  <a:cubicBezTo>
                    <a:pt x="848" y="31220"/>
                    <a:pt x="904" y="31100"/>
                    <a:pt x="997" y="30874"/>
                  </a:cubicBezTo>
                  <a:cubicBezTo>
                    <a:pt x="1044" y="30762"/>
                    <a:pt x="1099" y="30622"/>
                    <a:pt x="1159" y="30458"/>
                  </a:cubicBezTo>
                  <a:cubicBezTo>
                    <a:pt x="1242" y="30300"/>
                    <a:pt x="1324" y="30120"/>
                    <a:pt x="1408" y="29924"/>
                  </a:cubicBezTo>
                  <a:cubicBezTo>
                    <a:pt x="1592" y="29531"/>
                    <a:pt x="1834" y="29052"/>
                    <a:pt x="2146" y="28522"/>
                  </a:cubicBezTo>
                  <a:cubicBezTo>
                    <a:pt x="2299" y="28256"/>
                    <a:pt x="2481" y="27974"/>
                    <a:pt x="2662" y="27681"/>
                  </a:cubicBezTo>
                  <a:cubicBezTo>
                    <a:pt x="2870" y="27388"/>
                    <a:pt x="3054" y="27080"/>
                    <a:pt x="3289" y="26760"/>
                  </a:cubicBezTo>
                  <a:cubicBezTo>
                    <a:pt x="3509" y="26440"/>
                    <a:pt x="3748" y="26106"/>
                    <a:pt x="4002" y="25759"/>
                  </a:cubicBezTo>
                  <a:cubicBezTo>
                    <a:pt x="4247" y="25413"/>
                    <a:pt x="4503" y="25050"/>
                    <a:pt x="4768" y="24677"/>
                  </a:cubicBezTo>
                  <a:cubicBezTo>
                    <a:pt x="5298" y="23928"/>
                    <a:pt x="5868" y="23124"/>
                    <a:pt x="6438" y="22250"/>
                  </a:cubicBezTo>
                  <a:cubicBezTo>
                    <a:pt x="6721" y="21812"/>
                    <a:pt x="7008" y="21360"/>
                    <a:pt x="7278" y="20888"/>
                  </a:cubicBezTo>
                  <a:cubicBezTo>
                    <a:pt x="7408" y="20655"/>
                    <a:pt x="7536" y="20413"/>
                    <a:pt x="7662" y="20169"/>
                  </a:cubicBezTo>
                  <a:lnTo>
                    <a:pt x="7849" y="19800"/>
                  </a:lnTo>
                  <a:lnTo>
                    <a:pt x="8027" y="19410"/>
                  </a:lnTo>
                  <a:cubicBezTo>
                    <a:pt x="8138" y="19171"/>
                    <a:pt x="8243" y="18930"/>
                    <a:pt x="8349" y="18688"/>
                  </a:cubicBezTo>
                  <a:cubicBezTo>
                    <a:pt x="8404" y="18572"/>
                    <a:pt x="8453" y="18432"/>
                    <a:pt x="8505" y="18301"/>
                  </a:cubicBezTo>
                  <a:lnTo>
                    <a:pt x="8653" y="17901"/>
                  </a:lnTo>
                  <a:lnTo>
                    <a:pt x="8800" y="17498"/>
                  </a:lnTo>
                  <a:cubicBezTo>
                    <a:pt x="8852" y="17363"/>
                    <a:pt x="8898" y="17230"/>
                    <a:pt x="8935" y="17099"/>
                  </a:cubicBezTo>
                  <a:lnTo>
                    <a:pt x="9174" y="16307"/>
                  </a:lnTo>
                  <a:cubicBezTo>
                    <a:pt x="9253" y="16042"/>
                    <a:pt x="9302" y="15778"/>
                    <a:pt x="9360" y="15513"/>
                  </a:cubicBezTo>
                  <a:cubicBezTo>
                    <a:pt x="9418" y="15249"/>
                    <a:pt x="9470" y="14983"/>
                    <a:pt x="9521" y="14718"/>
                  </a:cubicBezTo>
                  <a:cubicBezTo>
                    <a:pt x="9564" y="14453"/>
                    <a:pt x="9605" y="14189"/>
                    <a:pt x="9641" y="13926"/>
                  </a:cubicBezTo>
                  <a:cubicBezTo>
                    <a:pt x="9678" y="13661"/>
                    <a:pt x="9719" y="13398"/>
                    <a:pt x="9738" y="13136"/>
                  </a:cubicBezTo>
                  <a:cubicBezTo>
                    <a:pt x="9761" y="12874"/>
                    <a:pt x="9784" y="12613"/>
                    <a:pt x="9806" y="12354"/>
                  </a:cubicBezTo>
                  <a:cubicBezTo>
                    <a:pt x="9828" y="12093"/>
                    <a:pt x="9830" y="11836"/>
                    <a:pt x="9842" y="11580"/>
                  </a:cubicBezTo>
                  <a:cubicBezTo>
                    <a:pt x="9849" y="11324"/>
                    <a:pt x="9844" y="11071"/>
                    <a:pt x="9841" y="10820"/>
                  </a:cubicBezTo>
                  <a:cubicBezTo>
                    <a:pt x="9833" y="10569"/>
                    <a:pt x="9818" y="10321"/>
                    <a:pt x="9805" y="10075"/>
                  </a:cubicBezTo>
                  <a:cubicBezTo>
                    <a:pt x="9751" y="9089"/>
                    <a:pt x="9629" y="8146"/>
                    <a:pt x="9476" y="7261"/>
                  </a:cubicBezTo>
                  <a:cubicBezTo>
                    <a:pt x="9406" y="6817"/>
                    <a:pt x="9292" y="6395"/>
                    <a:pt x="9192" y="5984"/>
                  </a:cubicBezTo>
                  <a:cubicBezTo>
                    <a:pt x="9085" y="5575"/>
                    <a:pt x="8968" y="5183"/>
                    <a:pt x="8855" y="4808"/>
                  </a:cubicBezTo>
                  <a:cubicBezTo>
                    <a:pt x="8619" y="4059"/>
                    <a:pt x="8368" y="3383"/>
                    <a:pt x="8124" y="2790"/>
                  </a:cubicBezTo>
                  <a:cubicBezTo>
                    <a:pt x="7886" y="2196"/>
                    <a:pt x="7618" y="1694"/>
                    <a:pt x="7402" y="1280"/>
                  </a:cubicBezTo>
                  <a:cubicBezTo>
                    <a:pt x="7183" y="867"/>
                    <a:pt x="6990" y="547"/>
                    <a:pt x="6855" y="331"/>
                  </a:cubicBezTo>
                  <a:cubicBezTo>
                    <a:pt x="6720" y="114"/>
                    <a:pt x="6640" y="1"/>
                    <a:pt x="6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7021823" y="8356699"/>
              <a:ext cx="308886" cy="1132631"/>
            </a:xfrm>
            <a:custGeom>
              <a:avLst/>
              <a:gdLst/>
              <a:ahLst/>
              <a:cxnLst/>
              <a:rect l="l" t="t" r="r" b="b"/>
              <a:pathLst>
                <a:path w="8521" h="31245" extrusionOk="0">
                  <a:moveTo>
                    <a:pt x="6063" y="0"/>
                  </a:moveTo>
                  <a:lnTo>
                    <a:pt x="5833" y="43"/>
                  </a:lnTo>
                  <a:cubicBezTo>
                    <a:pt x="5833" y="43"/>
                    <a:pt x="5902" y="543"/>
                    <a:pt x="6020" y="1419"/>
                  </a:cubicBezTo>
                  <a:cubicBezTo>
                    <a:pt x="6070" y="1858"/>
                    <a:pt x="6159" y="2386"/>
                    <a:pt x="6206" y="3000"/>
                  </a:cubicBezTo>
                  <a:cubicBezTo>
                    <a:pt x="6256" y="3612"/>
                    <a:pt x="6313" y="4304"/>
                    <a:pt x="6374" y="5058"/>
                  </a:cubicBezTo>
                  <a:cubicBezTo>
                    <a:pt x="6398" y="5435"/>
                    <a:pt x="6423" y="5828"/>
                    <a:pt x="6450" y="6233"/>
                  </a:cubicBezTo>
                  <a:cubicBezTo>
                    <a:pt x="6464" y="6641"/>
                    <a:pt x="6493" y="7059"/>
                    <a:pt x="6498" y="7492"/>
                  </a:cubicBezTo>
                  <a:cubicBezTo>
                    <a:pt x="6498" y="8361"/>
                    <a:pt x="6488" y="9275"/>
                    <a:pt x="6433" y="10219"/>
                  </a:cubicBezTo>
                  <a:cubicBezTo>
                    <a:pt x="6419" y="10454"/>
                    <a:pt x="6405" y="10692"/>
                    <a:pt x="6392" y="10931"/>
                  </a:cubicBezTo>
                  <a:cubicBezTo>
                    <a:pt x="6371" y="11170"/>
                    <a:pt x="6350" y="11412"/>
                    <a:pt x="6328" y="11654"/>
                  </a:cubicBezTo>
                  <a:cubicBezTo>
                    <a:pt x="6292" y="12138"/>
                    <a:pt x="6204" y="12630"/>
                    <a:pt x="6131" y="13123"/>
                  </a:cubicBezTo>
                  <a:cubicBezTo>
                    <a:pt x="6060" y="13617"/>
                    <a:pt x="5950" y="14112"/>
                    <a:pt x="5860" y="14607"/>
                  </a:cubicBezTo>
                  <a:lnTo>
                    <a:pt x="5688" y="15350"/>
                  </a:lnTo>
                  <a:cubicBezTo>
                    <a:pt x="5631" y="15598"/>
                    <a:pt x="5576" y="15845"/>
                    <a:pt x="5503" y="16091"/>
                  </a:cubicBezTo>
                  <a:cubicBezTo>
                    <a:pt x="5378" y="16582"/>
                    <a:pt x="5231" y="17076"/>
                    <a:pt x="5056" y="17559"/>
                  </a:cubicBezTo>
                  <a:cubicBezTo>
                    <a:pt x="4969" y="17802"/>
                    <a:pt x="4895" y="18043"/>
                    <a:pt x="4800" y="18283"/>
                  </a:cubicBezTo>
                  <a:cubicBezTo>
                    <a:pt x="4704" y="18523"/>
                    <a:pt x="4608" y="18762"/>
                    <a:pt x="4513" y="19001"/>
                  </a:cubicBezTo>
                  <a:cubicBezTo>
                    <a:pt x="4125" y="19945"/>
                    <a:pt x="3695" y="20857"/>
                    <a:pt x="3232" y="21734"/>
                  </a:cubicBezTo>
                  <a:cubicBezTo>
                    <a:pt x="2765" y="22609"/>
                    <a:pt x="2313" y="23450"/>
                    <a:pt x="1910" y="24246"/>
                  </a:cubicBezTo>
                  <a:cubicBezTo>
                    <a:pt x="1502" y="25043"/>
                    <a:pt x="1166" y="25795"/>
                    <a:pt x="869" y="26499"/>
                  </a:cubicBezTo>
                  <a:cubicBezTo>
                    <a:pt x="712" y="26849"/>
                    <a:pt x="603" y="27189"/>
                    <a:pt x="485" y="27510"/>
                  </a:cubicBezTo>
                  <a:cubicBezTo>
                    <a:pt x="439" y="27671"/>
                    <a:pt x="393" y="27830"/>
                    <a:pt x="348" y="27982"/>
                  </a:cubicBezTo>
                  <a:cubicBezTo>
                    <a:pt x="305" y="28136"/>
                    <a:pt x="259" y="28284"/>
                    <a:pt x="234" y="28430"/>
                  </a:cubicBezTo>
                  <a:cubicBezTo>
                    <a:pt x="178" y="28720"/>
                    <a:pt x="105" y="28989"/>
                    <a:pt x="85" y="29242"/>
                  </a:cubicBezTo>
                  <a:cubicBezTo>
                    <a:pt x="60" y="29494"/>
                    <a:pt x="14" y="29724"/>
                    <a:pt x="21" y="29935"/>
                  </a:cubicBezTo>
                  <a:cubicBezTo>
                    <a:pt x="16" y="30144"/>
                    <a:pt x="11" y="30332"/>
                    <a:pt x="1" y="30495"/>
                  </a:cubicBezTo>
                  <a:cubicBezTo>
                    <a:pt x="8" y="30656"/>
                    <a:pt x="15" y="30793"/>
                    <a:pt x="21" y="30904"/>
                  </a:cubicBezTo>
                  <a:cubicBezTo>
                    <a:pt x="32" y="31126"/>
                    <a:pt x="39" y="31244"/>
                    <a:pt x="39" y="31244"/>
                  </a:cubicBezTo>
                  <a:lnTo>
                    <a:pt x="273" y="31238"/>
                  </a:lnTo>
                  <a:cubicBezTo>
                    <a:pt x="273" y="31238"/>
                    <a:pt x="313" y="31118"/>
                    <a:pt x="374" y="30893"/>
                  </a:cubicBezTo>
                  <a:cubicBezTo>
                    <a:pt x="403" y="30781"/>
                    <a:pt x="440" y="30641"/>
                    <a:pt x="483" y="30479"/>
                  </a:cubicBezTo>
                  <a:cubicBezTo>
                    <a:pt x="549" y="30321"/>
                    <a:pt x="608" y="30142"/>
                    <a:pt x="667" y="29944"/>
                  </a:cubicBezTo>
                  <a:cubicBezTo>
                    <a:pt x="717" y="29748"/>
                    <a:pt x="825" y="29525"/>
                    <a:pt x="916" y="29288"/>
                  </a:cubicBezTo>
                  <a:cubicBezTo>
                    <a:pt x="1007" y="29051"/>
                    <a:pt x="1135" y="28795"/>
                    <a:pt x="1259" y="28524"/>
                  </a:cubicBezTo>
                  <a:cubicBezTo>
                    <a:pt x="1385" y="28254"/>
                    <a:pt x="1544" y="27968"/>
                    <a:pt x="1699" y="27667"/>
                  </a:cubicBezTo>
                  <a:cubicBezTo>
                    <a:pt x="1883" y="27367"/>
                    <a:pt x="2037" y="27051"/>
                    <a:pt x="2254" y="26724"/>
                  </a:cubicBezTo>
                  <a:cubicBezTo>
                    <a:pt x="2449" y="26397"/>
                    <a:pt x="2670" y="26055"/>
                    <a:pt x="2899" y="25701"/>
                  </a:cubicBezTo>
                  <a:cubicBezTo>
                    <a:pt x="3125" y="25348"/>
                    <a:pt x="3362" y="24980"/>
                    <a:pt x="3606" y="24599"/>
                  </a:cubicBezTo>
                  <a:cubicBezTo>
                    <a:pt x="4096" y="23836"/>
                    <a:pt x="4636" y="23023"/>
                    <a:pt x="5175" y="22147"/>
                  </a:cubicBezTo>
                  <a:cubicBezTo>
                    <a:pt x="5446" y="21709"/>
                    <a:pt x="5723" y="21256"/>
                    <a:pt x="5967" y="20787"/>
                  </a:cubicBezTo>
                  <a:cubicBezTo>
                    <a:pt x="6093" y="20556"/>
                    <a:pt x="6216" y="20318"/>
                    <a:pt x="6337" y="20075"/>
                  </a:cubicBezTo>
                  <a:cubicBezTo>
                    <a:pt x="6397" y="19953"/>
                    <a:pt x="6455" y="19833"/>
                    <a:pt x="6514" y="19711"/>
                  </a:cubicBezTo>
                  <a:lnTo>
                    <a:pt x="6681" y="19329"/>
                  </a:lnTo>
                  <a:cubicBezTo>
                    <a:pt x="6786" y="19089"/>
                    <a:pt x="6891" y="18849"/>
                    <a:pt x="6995" y="18608"/>
                  </a:cubicBezTo>
                  <a:cubicBezTo>
                    <a:pt x="7102" y="18365"/>
                    <a:pt x="7196" y="18095"/>
                    <a:pt x="7288" y="17835"/>
                  </a:cubicBezTo>
                  <a:cubicBezTo>
                    <a:pt x="7377" y="17575"/>
                    <a:pt x="7483" y="17307"/>
                    <a:pt x="7558" y="17050"/>
                  </a:cubicBezTo>
                  <a:lnTo>
                    <a:pt x="7796" y="16271"/>
                  </a:lnTo>
                  <a:cubicBezTo>
                    <a:pt x="7869" y="16012"/>
                    <a:pt x="7919" y="15750"/>
                    <a:pt x="7976" y="15490"/>
                  </a:cubicBezTo>
                  <a:cubicBezTo>
                    <a:pt x="8031" y="15229"/>
                    <a:pt x="8086" y="14968"/>
                    <a:pt x="8141" y="14707"/>
                  </a:cubicBezTo>
                  <a:cubicBezTo>
                    <a:pt x="8186" y="14447"/>
                    <a:pt x="8231" y="14186"/>
                    <a:pt x="8267" y="13926"/>
                  </a:cubicBezTo>
                  <a:cubicBezTo>
                    <a:pt x="8306" y="13665"/>
                    <a:pt x="8345" y="13406"/>
                    <a:pt x="8370" y="13148"/>
                  </a:cubicBezTo>
                  <a:cubicBezTo>
                    <a:pt x="8399" y="12890"/>
                    <a:pt x="8427" y="12632"/>
                    <a:pt x="8455" y="12376"/>
                  </a:cubicBezTo>
                  <a:cubicBezTo>
                    <a:pt x="8481" y="12119"/>
                    <a:pt x="8486" y="11866"/>
                    <a:pt x="8502" y="11612"/>
                  </a:cubicBezTo>
                  <a:cubicBezTo>
                    <a:pt x="8508" y="11360"/>
                    <a:pt x="8514" y="11109"/>
                    <a:pt x="8520" y="10861"/>
                  </a:cubicBezTo>
                  <a:cubicBezTo>
                    <a:pt x="8521" y="10613"/>
                    <a:pt x="8509" y="10367"/>
                    <a:pt x="8504" y="10123"/>
                  </a:cubicBezTo>
                  <a:cubicBezTo>
                    <a:pt x="8483" y="9147"/>
                    <a:pt x="8394" y="8210"/>
                    <a:pt x="8288" y="7327"/>
                  </a:cubicBezTo>
                  <a:cubicBezTo>
                    <a:pt x="8232" y="6886"/>
                    <a:pt x="8148" y="6463"/>
                    <a:pt x="8071" y="6052"/>
                  </a:cubicBezTo>
                  <a:cubicBezTo>
                    <a:pt x="7983" y="5644"/>
                    <a:pt x="7897" y="5250"/>
                    <a:pt x="7808" y="4874"/>
                  </a:cubicBezTo>
                  <a:cubicBezTo>
                    <a:pt x="7620" y="4123"/>
                    <a:pt x="7429" y="3440"/>
                    <a:pt x="7236" y="2842"/>
                  </a:cubicBezTo>
                  <a:cubicBezTo>
                    <a:pt x="7056" y="2239"/>
                    <a:pt x="6822" y="1733"/>
                    <a:pt x="6659" y="1309"/>
                  </a:cubicBezTo>
                  <a:cubicBezTo>
                    <a:pt x="6495" y="887"/>
                    <a:pt x="6327" y="563"/>
                    <a:pt x="6230" y="340"/>
                  </a:cubicBezTo>
                  <a:cubicBezTo>
                    <a:pt x="6126" y="117"/>
                    <a:pt x="6063" y="0"/>
                    <a:pt x="60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6349929" y="8476506"/>
              <a:ext cx="660258" cy="699879"/>
            </a:xfrm>
            <a:custGeom>
              <a:avLst/>
              <a:gdLst/>
              <a:ahLst/>
              <a:cxnLst/>
              <a:rect l="l" t="t" r="r" b="b"/>
              <a:pathLst>
                <a:path w="18214" h="19307" extrusionOk="0">
                  <a:moveTo>
                    <a:pt x="553" y="1"/>
                  </a:moveTo>
                  <a:cubicBezTo>
                    <a:pt x="553" y="1"/>
                    <a:pt x="516" y="102"/>
                    <a:pt x="449" y="285"/>
                  </a:cubicBezTo>
                  <a:cubicBezTo>
                    <a:pt x="415" y="379"/>
                    <a:pt x="375" y="494"/>
                    <a:pt x="334" y="628"/>
                  </a:cubicBezTo>
                  <a:cubicBezTo>
                    <a:pt x="292" y="763"/>
                    <a:pt x="237" y="920"/>
                    <a:pt x="207" y="1091"/>
                  </a:cubicBezTo>
                  <a:cubicBezTo>
                    <a:pt x="137" y="1432"/>
                    <a:pt x="49" y="1852"/>
                    <a:pt x="34" y="2318"/>
                  </a:cubicBezTo>
                  <a:cubicBezTo>
                    <a:pt x="0" y="2789"/>
                    <a:pt x="23" y="3311"/>
                    <a:pt x="103" y="3873"/>
                  </a:cubicBezTo>
                  <a:cubicBezTo>
                    <a:pt x="160" y="4149"/>
                    <a:pt x="198" y="4444"/>
                    <a:pt x="272" y="4742"/>
                  </a:cubicBezTo>
                  <a:cubicBezTo>
                    <a:pt x="309" y="4890"/>
                    <a:pt x="353" y="5040"/>
                    <a:pt x="396" y="5193"/>
                  </a:cubicBezTo>
                  <a:cubicBezTo>
                    <a:pt x="440" y="5345"/>
                    <a:pt x="485" y="5501"/>
                    <a:pt x="547" y="5654"/>
                  </a:cubicBezTo>
                  <a:cubicBezTo>
                    <a:pt x="780" y="6270"/>
                    <a:pt x="1084" y="6911"/>
                    <a:pt x="1506" y="7544"/>
                  </a:cubicBezTo>
                  <a:cubicBezTo>
                    <a:pt x="1611" y="7703"/>
                    <a:pt x="1715" y="7861"/>
                    <a:pt x="1825" y="8025"/>
                  </a:cubicBezTo>
                  <a:cubicBezTo>
                    <a:pt x="1942" y="8183"/>
                    <a:pt x="2060" y="8342"/>
                    <a:pt x="2178" y="8502"/>
                  </a:cubicBezTo>
                  <a:cubicBezTo>
                    <a:pt x="2411" y="8825"/>
                    <a:pt x="2701" y="9132"/>
                    <a:pt x="2982" y="9449"/>
                  </a:cubicBezTo>
                  <a:cubicBezTo>
                    <a:pt x="3118" y="9610"/>
                    <a:pt x="3289" y="9757"/>
                    <a:pt x="3443" y="9913"/>
                  </a:cubicBezTo>
                  <a:cubicBezTo>
                    <a:pt x="3601" y="10066"/>
                    <a:pt x="3757" y="10222"/>
                    <a:pt x="3930" y="10372"/>
                  </a:cubicBezTo>
                  <a:cubicBezTo>
                    <a:pt x="4105" y="10519"/>
                    <a:pt x="4280" y="10668"/>
                    <a:pt x="4458" y="10819"/>
                  </a:cubicBezTo>
                  <a:lnTo>
                    <a:pt x="4728" y="11041"/>
                  </a:lnTo>
                  <a:lnTo>
                    <a:pt x="5014" y="11257"/>
                  </a:lnTo>
                  <a:lnTo>
                    <a:pt x="5585" y="11687"/>
                  </a:lnTo>
                  <a:cubicBezTo>
                    <a:pt x="5784" y="11832"/>
                    <a:pt x="6003" y="11972"/>
                    <a:pt x="6212" y="12116"/>
                  </a:cubicBezTo>
                  <a:cubicBezTo>
                    <a:pt x="6646" y="12420"/>
                    <a:pt x="7032" y="12631"/>
                    <a:pt x="7435" y="12872"/>
                  </a:cubicBezTo>
                  <a:lnTo>
                    <a:pt x="7586" y="12959"/>
                  </a:lnTo>
                  <a:lnTo>
                    <a:pt x="7605" y="12970"/>
                  </a:lnTo>
                  <a:lnTo>
                    <a:pt x="7605" y="12970"/>
                  </a:lnTo>
                  <a:cubicBezTo>
                    <a:pt x="7606" y="12971"/>
                    <a:pt x="7643" y="12994"/>
                    <a:pt x="7657" y="13003"/>
                  </a:cubicBezTo>
                  <a:lnTo>
                    <a:pt x="7657" y="13003"/>
                  </a:lnTo>
                  <a:lnTo>
                    <a:pt x="7654" y="13002"/>
                  </a:lnTo>
                  <a:lnTo>
                    <a:pt x="7654" y="13002"/>
                  </a:lnTo>
                  <a:cubicBezTo>
                    <a:pt x="7659" y="13005"/>
                    <a:pt x="7662" y="13006"/>
                    <a:pt x="7662" y="13006"/>
                  </a:cubicBezTo>
                  <a:cubicBezTo>
                    <a:pt x="7662" y="13006"/>
                    <a:pt x="7660" y="13005"/>
                    <a:pt x="7657" y="13003"/>
                  </a:cubicBezTo>
                  <a:lnTo>
                    <a:pt x="7657" y="13003"/>
                  </a:lnTo>
                  <a:lnTo>
                    <a:pt x="7665" y="13007"/>
                  </a:lnTo>
                  <a:lnTo>
                    <a:pt x="7706" y="13029"/>
                  </a:lnTo>
                  <a:lnTo>
                    <a:pt x="7788" y="13074"/>
                  </a:lnTo>
                  <a:lnTo>
                    <a:pt x="8117" y="13252"/>
                  </a:lnTo>
                  <a:cubicBezTo>
                    <a:pt x="8340" y="13368"/>
                    <a:pt x="8558" y="13482"/>
                    <a:pt x="8775" y="13595"/>
                  </a:cubicBezTo>
                  <a:cubicBezTo>
                    <a:pt x="8996" y="13705"/>
                    <a:pt x="9215" y="13814"/>
                    <a:pt x="9429" y="13920"/>
                  </a:cubicBezTo>
                  <a:cubicBezTo>
                    <a:pt x="9644" y="14024"/>
                    <a:pt x="9864" y="14130"/>
                    <a:pt x="10072" y="14230"/>
                  </a:cubicBezTo>
                  <a:cubicBezTo>
                    <a:pt x="10931" y="14636"/>
                    <a:pt x="11731" y="15010"/>
                    <a:pt x="12466" y="15373"/>
                  </a:cubicBezTo>
                  <a:cubicBezTo>
                    <a:pt x="13204" y="15736"/>
                    <a:pt x="13891" y="16082"/>
                    <a:pt x="14482" y="16427"/>
                  </a:cubicBezTo>
                  <a:cubicBezTo>
                    <a:pt x="14794" y="16594"/>
                    <a:pt x="15047" y="16770"/>
                    <a:pt x="15327" y="16934"/>
                  </a:cubicBezTo>
                  <a:cubicBezTo>
                    <a:pt x="15576" y="17103"/>
                    <a:pt x="15824" y="17269"/>
                    <a:pt x="16039" y="17432"/>
                  </a:cubicBezTo>
                  <a:cubicBezTo>
                    <a:pt x="16247" y="17596"/>
                    <a:pt x="16464" y="17753"/>
                    <a:pt x="16628" y="17910"/>
                  </a:cubicBezTo>
                  <a:cubicBezTo>
                    <a:pt x="16715" y="17989"/>
                    <a:pt x="16798" y="18064"/>
                    <a:pt x="16878" y="18137"/>
                  </a:cubicBezTo>
                  <a:cubicBezTo>
                    <a:pt x="16917" y="18173"/>
                    <a:pt x="16961" y="18212"/>
                    <a:pt x="16996" y="18245"/>
                  </a:cubicBezTo>
                  <a:cubicBezTo>
                    <a:pt x="17030" y="18280"/>
                    <a:pt x="17063" y="18315"/>
                    <a:pt x="17095" y="18348"/>
                  </a:cubicBezTo>
                  <a:cubicBezTo>
                    <a:pt x="17220" y="18483"/>
                    <a:pt x="17338" y="18611"/>
                    <a:pt x="17444" y="18727"/>
                  </a:cubicBezTo>
                  <a:cubicBezTo>
                    <a:pt x="17530" y="18852"/>
                    <a:pt x="17609" y="18957"/>
                    <a:pt x="17673" y="19044"/>
                  </a:cubicBezTo>
                  <a:cubicBezTo>
                    <a:pt x="17800" y="19216"/>
                    <a:pt x="17876" y="19306"/>
                    <a:pt x="17876" y="19306"/>
                  </a:cubicBezTo>
                  <a:cubicBezTo>
                    <a:pt x="17876" y="19306"/>
                    <a:pt x="17921" y="19202"/>
                    <a:pt x="17994" y="19007"/>
                  </a:cubicBezTo>
                  <a:cubicBezTo>
                    <a:pt x="18030" y="18910"/>
                    <a:pt x="18074" y="18790"/>
                    <a:pt x="18118" y="18649"/>
                  </a:cubicBezTo>
                  <a:cubicBezTo>
                    <a:pt x="18144" y="18503"/>
                    <a:pt x="18173" y="18332"/>
                    <a:pt x="18185" y="18135"/>
                  </a:cubicBezTo>
                  <a:cubicBezTo>
                    <a:pt x="18213" y="17931"/>
                    <a:pt x="18175" y="17731"/>
                    <a:pt x="18159" y="17496"/>
                  </a:cubicBezTo>
                  <a:cubicBezTo>
                    <a:pt x="18153" y="17437"/>
                    <a:pt x="18147" y="17377"/>
                    <a:pt x="18142" y="17317"/>
                  </a:cubicBezTo>
                  <a:cubicBezTo>
                    <a:pt x="18135" y="17255"/>
                    <a:pt x="18114" y="17198"/>
                    <a:pt x="18101" y="17136"/>
                  </a:cubicBezTo>
                  <a:cubicBezTo>
                    <a:pt x="18068" y="17013"/>
                    <a:pt x="18035" y="16885"/>
                    <a:pt x="18000" y="16753"/>
                  </a:cubicBezTo>
                  <a:cubicBezTo>
                    <a:pt x="17972" y="16617"/>
                    <a:pt x="17912" y="16490"/>
                    <a:pt x="17855" y="16354"/>
                  </a:cubicBezTo>
                  <a:cubicBezTo>
                    <a:pt x="17797" y="16219"/>
                    <a:pt x="17740" y="16077"/>
                    <a:pt x="17673" y="15936"/>
                  </a:cubicBezTo>
                  <a:cubicBezTo>
                    <a:pt x="17600" y="15797"/>
                    <a:pt x="17519" y="15657"/>
                    <a:pt x="17436" y="15512"/>
                  </a:cubicBezTo>
                  <a:cubicBezTo>
                    <a:pt x="17357" y="15365"/>
                    <a:pt x="17258" y="15226"/>
                    <a:pt x="17157" y="15082"/>
                  </a:cubicBezTo>
                  <a:cubicBezTo>
                    <a:pt x="16959" y="14792"/>
                    <a:pt x="16729" y="14503"/>
                    <a:pt x="16474" y="14216"/>
                  </a:cubicBezTo>
                  <a:cubicBezTo>
                    <a:pt x="16217" y="13931"/>
                    <a:pt x="15924" y="13650"/>
                    <a:pt x="15619" y="13370"/>
                  </a:cubicBezTo>
                  <a:cubicBezTo>
                    <a:pt x="15007" y="12812"/>
                    <a:pt x="14318" y="12275"/>
                    <a:pt x="13613" y="11760"/>
                  </a:cubicBezTo>
                  <a:cubicBezTo>
                    <a:pt x="13265" y="11512"/>
                    <a:pt x="12910" y="11258"/>
                    <a:pt x="12550" y="11001"/>
                  </a:cubicBezTo>
                  <a:cubicBezTo>
                    <a:pt x="12371" y="10878"/>
                    <a:pt x="12191" y="10754"/>
                    <a:pt x="12023" y="10631"/>
                  </a:cubicBezTo>
                  <a:lnTo>
                    <a:pt x="11761" y="10450"/>
                  </a:lnTo>
                  <a:lnTo>
                    <a:pt x="11694" y="10405"/>
                  </a:lnTo>
                  <a:lnTo>
                    <a:pt x="11660" y="10381"/>
                  </a:lnTo>
                  <a:lnTo>
                    <a:pt x="11652" y="10376"/>
                  </a:lnTo>
                  <a:cubicBezTo>
                    <a:pt x="11644" y="10371"/>
                    <a:pt x="11641" y="10369"/>
                    <a:pt x="11641" y="10369"/>
                  </a:cubicBezTo>
                  <a:lnTo>
                    <a:pt x="11641" y="10369"/>
                  </a:lnTo>
                  <a:cubicBezTo>
                    <a:pt x="11642" y="10369"/>
                    <a:pt x="11685" y="10397"/>
                    <a:pt x="11685" y="10397"/>
                  </a:cubicBezTo>
                  <a:cubicBezTo>
                    <a:pt x="11685" y="10397"/>
                    <a:pt x="11685" y="10397"/>
                    <a:pt x="11684" y="10396"/>
                  </a:cubicBezTo>
                  <a:lnTo>
                    <a:pt x="11666" y="10383"/>
                  </a:lnTo>
                  <a:lnTo>
                    <a:pt x="11528" y="10284"/>
                  </a:lnTo>
                  <a:cubicBezTo>
                    <a:pt x="11164" y="10023"/>
                    <a:pt x="10749" y="9750"/>
                    <a:pt x="10463" y="9525"/>
                  </a:cubicBezTo>
                  <a:lnTo>
                    <a:pt x="9985" y="9174"/>
                  </a:lnTo>
                  <a:lnTo>
                    <a:pt x="9502" y="8798"/>
                  </a:lnTo>
                  <a:lnTo>
                    <a:pt x="9257" y="8613"/>
                  </a:lnTo>
                  <a:lnTo>
                    <a:pt x="9024" y="8423"/>
                  </a:lnTo>
                  <a:cubicBezTo>
                    <a:pt x="8871" y="8294"/>
                    <a:pt x="8712" y="8170"/>
                    <a:pt x="8554" y="8046"/>
                  </a:cubicBezTo>
                  <a:cubicBezTo>
                    <a:pt x="8256" y="7791"/>
                    <a:pt x="7952" y="7531"/>
                    <a:pt x="7658" y="7282"/>
                  </a:cubicBezTo>
                  <a:cubicBezTo>
                    <a:pt x="7513" y="7154"/>
                    <a:pt x="7370" y="7027"/>
                    <a:pt x="7227" y="6899"/>
                  </a:cubicBezTo>
                  <a:cubicBezTo>
                    <a:pt x="7072" y="6777"/>
                    <a:pt x="6934" y="6648"/>
                    <a:pt x="6795" y="6520"/>
                  </a:cubicBezTo>
                  <a:cubicBezTo>
                    <a:pt x="6652" y="6395"/>
                    <a:pt x="6510" y="6269"/>
                    <a:pt x="6370" y="6145"/>
                  </a:cubicBezTo>
                  <a:cubicBezTo>
                    <a:pt x="6235" y="6019"/>
                    <a:pt x="6101" y="5892"/>
                    <a:pt x="5969" y="5768"/>
                  </a:cubicBezTo>
                  <a:cubicBezTo>
                    <a:pt x="5428" y="5272"/>
                    <a:pt x="4943" y="4776"/>
                    <a:pt x="4478" y="4305"/>
                  </a:cubicBezTo>
                  <a:cubicBezTo>
                    <a:pt x="4242" y="4070"/>
                    <a:pt x="4040" y="3832"/>
                    <a:pt x="3817" y="3610"/>
                  </a:cubicBezTo>
                  <a:cubicBezTo>
                    <a:pt x="3600" y="3385"/>
                    <a:pt x="3402" y="3161"/>
                    <a:pt x="3195" y="2952"/>
                  </a:cubicBezTo>
                  <a:cubicBezTo>
                    <a:pt x="2806" y="2524"/>
                    <a:pt x="2430" y="2132"/>
                    <a:pt x="2125" y="1772"/>
                  </a:cubicBezTo>
                  <a:cubicBezTo>
                    <a:pt x="1794" y="1418"/>
                    <a:pt x="1547" y="1094"/>
                    <a:pt x="1304" y="834"/>
                  </a:cubicBezTo>
                  <a:cubicBezTo>
                    <a:pt x="1074" y="571"/>
                    <a:pt x="902" y="359"/>
                    <a:pt x="767" y="217"/>
                  </a:cubicBezTo>
                  <a:cubicBezTo>
                    <a:pt x="636" y="74"/>
                    <a:pt x="553" y="1"/>
                    <a:pt x="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6356744" y="8475636"/>
              <a:ext cx="645431" cy="701220"/>
            </a:xfrm>
            <a:custGeom>
              <a:avLst/>
              <a:gdLst/>
              <a:ahLst/>
              <a:cxnLst/>
              <a:rect l="l" t="t" r="r" b="b"/>
              <a:pathLst>
                <a:path w="17805" h="19344" extrusionOk="0">
                  <a:moveTo>
                    <a:pt x="480" y="0"/>
                  </a:moveTo>
                  <a:lnTo>
                    <a:pt x="252" y="48"/>
                  </a:lnTo>
                  <a:cubicBezTo>
                    <a:pt x="252" y="48"/>
                    <a:pt x="229" y="144"/>
                    <a:pt x="195" y="324"/>
                  </a:cubicBezTo>
                  <a:cubicBezTo>
                    <a:pt x="178" y="413"/>
                    <a:pt x="157" y="525"/>
                    <a:pt x="133" y="656"/>
                  </a:cubicBezTo>
                  <a:cubicBezTo>
                    <a:pt x="108" y="786"/>
                    <a:pt x="76" y="939"/>
                    <a:pt x="71" y="1102"/>
                  </a:cubicBezTo>
                  <a:cubicBezTo>
                    <a:pt x="55" y="1431"/>
                    <a:pt x="1" y="1842"/>
                    <a:pt x="42" y="2291"/>
                  </a:cubicBezTo>
                  <a:cubicBezTo>
                    <a:pt x="57" y="2748"/>
                    <a:pt x="138" y="3251"/>
                    <a:pt x="262" y="3795"/>
                  </a:cubicBezTo>
                  <a:cubicBezTo>
                    <a:pt x="295" y="3930"/>
                    <a:pt x="337" y="4066"/>
                    <a:pt x="378" y="4206"/>
                  </a:cubicBezTo>
                  <a:cubicBezTo>
                    <a:pt x="416" y="4346"/>
                    <a:pt x="445" y="4493"/>
                    <a:pt x="498" y="4635"/>
                  </a:cubicBezTo>
                  <a:cubicBezTo>
                    <a:pt x="543" y="4779"/>
                    <a:pt x="599" y="4924"/>
                    <a:pt x="653" y="5071"/>
                  </a:cubicBezTo>
                  <a:cubicBezTo>
                    <a:pt x="709" y="5219"/>
                    <a:pt x="759" y="5370"/>
                    <a:pt x="831" y="5518"/>
                  </a:cubicBezTo>
                  <a:cubicBezTo>
                    <a:pt x="896" y="5667"/>
                    <a:pt x="969" y="5818"/>
                    <a:pt x="1044" y="5970"/>
                  </a:cubicBezTo>
                  <a:cubicBezTo>
                    <a:pt x="1082" y="6046"/>
                    <a:pt x="1120" y="6123"/>
                    <a:pt x="1158" y="6200"/>
                  </a:cubicBezTo>
                  <a:lnTo>
                    <a:pt x="1287" y="6427"/>
                  </a:lnTo>
                  <a:cubicBezTo>
                    <a:pt x="1458" y="6735"/>
                    <a:pt x="1649" y="7044"/>
                    <a:pt x="1872" y="7351"/>
                  </a:cubicBezTo>
                  <a:cubicBezTo>
                    <a:pt x="1983" y="7506"/>
                    <a:pt x="2085" y="7665"/>
                    <a:pt x="2205" y="7819"/>
                  </a:cubicBezTo>
                  <a:cubicBezTo>
                    <a:pt x="2326" y="7972"/>
                    <a:pt x="2448" y="8126"/>
                    <a:pt x="2572" y="8281"/>
                  </a:cubicBezTo>
                  <a:cubicBezTo>
                    <a:pt x="2806" y="8597"/>
                    <a:pt x="3096" y="8899"/>
                    <a:pt x="3383" y="9206"/>
                  </a:cubicBezTo>
                  <a:cubicBezTo>
                    <a:pt x="3522" y="9362"/>
                    <a:pt x="3688" y="9507"/>
                    <a:pt x="3841" y="9659"/>
                  </a:cubicBezTo>
                  <a:cubicBezTo>
                    <a:pt x="3998" y="9810"/>
                    <a:pt x="4150" y="9965"/>
                    <a:pt x="4324" y="10109"/>
                  </a:cubicBezTo>
                  <a:lnTo>
                    <a:pt x="4846" y="10548"/>
                  </a:lnTo>
                  <a:lnTo>
                    <a:pt x="5110" y="10767"/>
                  </a:lnTo>
                  <a:lnTo>
                    <a:pt x="5389" y="10980"/>
                  </a:lnTo>
                  <a:lnTo>
                    <a:pt x="5957" y="11402"/>
                  </a:lnTo>
                  <a:cubicBezTo>
                    <a:pt x="6154" y="11539"/>
                    <a:pt x="6359" y="11682"/>
                    <a:pt x="6560" y="11821"/>
                  </a:cubicBezTo>
                  <a:cubicBezTo>
                    <a:pt x="6969" y="12121"/>
                    <a:pt x="7364" y="12336"/>
                    <a:pt x="7758" y="12580"/>
                  </a:cubicBezTo>
                  <a:lnTo>
                    <a:pt x="7907" y="12671"/>
                  </a:lnTo>
                  <a:lnTo>
                    <a:pt x="7974" y="12712"/>
                  </a:lnTo>
                  <a:lnTo>
                    <a:pt x="8014" y="12734"/>
                  </a:lnTo>
                  <a:lnTo>
                    <a:pt x="8094" y="12779"/>
                  </a:lnTo>
                  <a:lnTo>
                    <a:pt x="8411" y="12960"/>
                  </a:lnTo>
                  <a:cubicBezTo>
                    <a:pt x="8629" y="13076"/>
                    <a:pt x="8842" y="13191"/>
                    <a:pt x="9054" y="13305"/>
                  </a:cubicBezTo>
                  <a:cubicBezTo>
                    <a:pt x="9481" y="13532"/>
                    <a:pt x="9898" y="13750"/>
                    <a:pt x="10316" y="13959"/>
                  </a:cubicBezTo>
                  <a:cubicBezTo>
                    <a:pt x="11149" y="14380"/>
                    <a:pt x="11945" y="14775"/>
                    <a:pt x="12651" y="15166"/>
                  </a:cubicBezTo>
                  <a:cubicBezTo>
                    <a:pt x="13365" y="15555"/>
                    <a:pt x="14026" y="15931"/>
                    <a:pt x="14583" y="16306"/>
                  </a:cubicBezTo>
                  <a:cubicBezTo>
                    <a:pt x="14884" y="16488"/>
                    <a:pt x="15116" y="16681"/>
                    <a:pt x="15376" y="16857"/>
                  </a:cubicBezTo>
                  <a:cubicBezTo>
                    <a:pt x="15495" y="16949"/>
                    <a:pt x="15603" y="17041"/>
                    <a:pt x="15714" y="17130"/>
                  </a:cubicBezTo>
                  <a:cubicBezTo>
                    <a:pt x="15822" y="17220"/>
                    <a:pt x="15937" y="17306"/>
                    <a:pt x="16027" y="17395"/>
                  </a:cubicBezTo>
                  <a:cubicBezTo>
                    <a:pt x="16214" y="17572"/>
                    <a:pt x="16408" y="17738"/>
                    <a:pt x="16551" y="17904"/>
                  </a:cubicBezTo>
                  <a:cubicBezTo>
                    <a:pt x="16698" y="18067"/>
                    <a:pt x="16862" y="18221"/>
                    <a:pt x="16954" y="18363"/>
                  </a:cubicBezTo>
                  <a:cubicBezTo>
                    <a:pt x="17055" y="18505"/>
                    <a:pt x="17148" y="18637"/>
                    <a:pt x="17239" y="18753"/>
                  </a:cubicBezTo>
                  <a:cubicBezTo>
                    <a:pt x="17309" y="18879"/>
                    <a:pt x="17368" y="18988"/>
                    <a:pt x="17415" y="19075"/>
                  </a:cubicBezTo>
                  <a:cubicBezTo>
                    <a:pt x="17513" y="19251"/>
                    <a:pt x="17572" y="19344"/>
                    <a:pt x="17572" y="19344"/>
                  </a:cubicBezTo>
                  <a:lnTo>
                    <a:pt x="17804" y="19318"/>
                  </a:lnTo>
                  <a:cubicBezTo>
                    <a:pt x="17804" y="19318"/>
                    <a:pt x="17791" y="19220"/>
                    <a:pt x="17766" y="19035"/>
                  </a:cubicBezTo>
                  <a:cubicBezTo>
                    <a:pt x="17753" y="18944"/>
                    <a:pt x="17739" y="18831"/>
                    <a:pt x="17721" y="18697"/>
                  </a:cubicBezTo>
                  <a:cubicBezTo>
                    <a:pt x="17681" y="18564"/>
                    <a:pt x="17641" y="18410"/>
                    <a:pt x="17585" y="18240"/>
                  </a:cubicBezTo>
                  <a:cubicBezTo>
                    <a:pt x="17541" y="18066"/>
                    <a:pt x="17433" y="17890"/>
                    <a:pt x="17344" y="17690"/>
                  </a:cubicBezTo>
                  <a:cubicBezTo>
                    <a:pt x="17261" y="17489"/>
                    <a:pt x="17111" y="17289"/>
                    <a:pt x="16977" y="17068"/>
                  </a:cubicBezTo>
                  <a:cubicBezTo>
                    <a:pt x="16913" y="16956"/>
                    <a:pt x="16821" y="16851"/>
                    <a:pt x="16735" y="16739"/>
                  </a:cubicBezTo>
                  <a:cubicBezTo>
                    <a:pt x="16646" y="16629"/>
                    <a:pt x="16560" y="16513"/>
                    <a:pt x="16462" y="16398"/>
                  </a:cubicBezTo>
                  <a:cubicBezTo>
                    <a:pt x="16249" y="16176"/>
                    <a:pt x="16041" y="15936"/>
                    <a:pt x="15780" y="15709"/>
                  </a:cubicBezTo>
                  <a:cubicBezTo>
                    <a:pt x="15284" y="15240"/>
                    <a:pt x="14680" y="14777"/>
                    <a:pt x="14010" y="14313"/>
                  </a:cubicBezTo>
                  <a:cubicBezTo>
                    <a:pt x="13330" y="13849"/>
                    <a:pt x="12578" y="13392"/>
                    <a:pt x="11803" y="12931"/>
                  </a:cubicBezTo>
                  <a:cubicBezTo>
                    <a:pt x="11030" y="12469"/>
                    <a:pt x="10225" y="12003"/>
                    <a:pt x="9464" y="11513"/>
                  </a:cubicBezTo>
                  <a:cubicBezTo>
                    <a:pt x="9085" y="11261"/>
                    <a:pt x="8696" y="11015"/>
                    <a:pt x="8338" y="10753"/>
                  </a:cubicBezTo>
                  <a:lnTo>
                    <a:pt x="7786" y="10366"/>
                  </a:lnTo>
                  <a:lnTo>
                    <a:pt x="7260" y="9964"/>
                  </a:lnTo>
                  <a:lnTo>
                    <a:pt x="6993" y="9766"/>
                  </a:lnTo>
                  <a:lnTo>
                    <a:pt x="6743" y="9560"/>
                  </a:lnTo>
                  <a:lnTo>
                    <a:pt x="6244" y="9152"/>
                  </a:lnTo>
                  <a:cubicBezTo>
                    <a:pt x="6080" y="9016"/>
                    <a:pt x="5931" y="8872"/>
                    <a:pt x="5775" y="8734"/>
                  </a:cubicBezTo>
                  <a:cubicBezTo>
                    <a:pt x="5625" y="8593"/>
                    <a:pt x="5459" y="8459"/>
                    <a:pt x="5321" y="8315"/>
                  </a:cubicBezTo>
                  <a:cubicBezTo>
                    <a:pt x="5041" y="8029"/>
                    <a:pt x="4743" y="7754"/>
                    <a:pt x="4495" y="7464"/>
                  </a:cubicBezTo>
                  <a:cubicBezTo>
                    <a:pt x="4362" y="7323"/>
                    <a:pt x="4229" y="7181"/>
                    <a:pt x="4097" y="7041"/>
                  </a:cubicBezTo>
                  <a:cubicBezTo>
                    <a:pt x="3975" y="6898"/>
                    <a:pt x="3854" y="6756"/>
                    <a:pt x="3734" y="6616"/>
                  </a:cubicBezTo>
                  <a:cubicBezTo>
                    <a:pt x="3251" y="6053"/>
                    <a:pt x="2854" y="5488"/>
                    <a:pt x="2503" y="4947"/>
                  </a:cubicBezTo>
                  <a:cubicBezTo>
                    <a:pt x="2324" y="4677"/>
                    <a:pt x="2186" y="4404"/>
                    <a:pt x="2032" y="4147"/>
                  </a:cubicBezTo>
                  <a:cubicBezTo>
                    <a:pt x="1892" y="3881"/>
                    <a:pt x="1760" y="3631"/>
                    <a:pt x="1632" y="3388"/>
                  </a:cubicBezTo>
                  <a:cubicBezTo>
                    <a:pt x="1502" y="3144"/>
                    <a:pt x="1414" y="2902"/>
                    <a:pt x="1305" y="2677"/>
                  </a:cubicBezTo>
                  <a:cubicBezTo>
                    <a:pt x="1196" y="2454"/>
                    <a:pt x="1124" y="2233"/>
                    <a:pt x="1045" y="2029"/>
                  </a:cubicBezTo>
                  <a:cubicBezTo>
                    <a:pt x="880" y="1623"/>
                    <a:pt x="793" y="1254"/>
                    <a:pt x="700" y="955"/>
                  </a:cubicBezTo>
                  <a:cubicBezTo>
                    <a:pt x="616" y="655"/>
                    <a:pt x="578" y="412"/>
                    <a:pt x="539" y="249"/>
                  </a:cubicBezTo>
                  <a:cubicBezTo>
                    <a:pt x="503" y="86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6503593" y="7314113"/>
              <a:ext cx="276588" cy="649274"/>
            </a:xfrm>
            <a:custGeom>
              <a:avLst/>
              <a:gdLst/>
              <a:ahLst/>
              <a:cxnLst/>
              <a:rect l="l" t="t" r="r" b="b"/>
              <a:pathLst>
                <a:path w="7630" h="17911" extrusionOk="0">
                  <a:moveTo>
                    <a:pt x="1176" y="0"/>
                  </a:moveTo>
                  <a:cubicBezTo>
                    <a:pt x="1176" y="0"/>
                    <a:pt x="1131" y="94"/>
                    <a:pt x="1062" y="264"/>
                  </a:cubicBezTo>
                  <a:cubicBezTo>
                    <a:pt x="993" y="436"/>
                    <a:pt x="897" y="684"/>
                    <a:pt x="798" y="993"/>
                  </a:cubicBezTo>
                  <a:cubicBezTo>
                    <a:pt x="596" y="1610"/>
                    <a:pt x="360" y="2470"/>
                    <a:pt x="207" y="3456"/>
                  </a:cubicBezTo>
                  <a:cubicBezTo>
                    <a:pt x="131" y="3949"/>
                    <a:pt x="74" y="4476"/>
                    <a:pt x="47" y="5021"/>
                  </a:cubicBezTo>
                  <a:cubicBezTo>
                    <a:pt x="18" y="5569"/>
                    <a:pt x="1" y="6146"/>
                    <a:pt x="30" y="6726"/>
                  </a:cubicBezTo>
                  <a:cubicBezTo>
                    <a:pt x="61" y="7308"/>
                    <a:pt x="124" y="7899"/>
                    <a:pt x="240" y="8486"/>
                  </a:cubicBezTo>
                  <a:cubicBezTo>
                    <a:pt x="302" y="8778"/>
                    <a:pt x="359" y="9073"/>
                    <a:pt x="445" y="9362"/>
                  </a:cubicBezTo>
                  <a:cubicBezTo>
                    <a:pt x="525" y="9653"/>
                    <a:pt x="607" y="9946"/>
                    <a:pt x="701" y="10234"/>
                  </a:cubicBezTo>
                  <a:cubicBezTo>
                    <a:pt x="794" y="10522"/>
                    <a:pt x="903" y="10808"/>
                    <a:pt x="1021" y="11087"/>
                  </a:cubicBezTo>
                  <a:lnTo>
                    <a:pt x="1109" y="11296"/>
                  </a:lnTo>
                  <a:lnTo>
                    <a:pt x="1210" y="11508"/>
                  </a:lnTo>
                  <a:cubicBezTo>
                    <a:pt x="1279" y="11649"/>
                    <a:pt x="1344" y="11791"/>
                    <a:pt x="1418" y="11928"/>
                  </a:cubicBezTo>
                  <a:cubicBezTo>
                    <a:pt x="1490" y="12064"/>
                    <a:pt x="1559" y="12179"/>
                    <a:pt x="1633" y="12305"/>
                  </a:cubicBezTo>
                  <a:cubicBezTo>
                    <a:pt x="1711" y="12434"/>
                    <a:pt x="1790" y="12563"/>
                    <a:pt x="1867" y="12690"/>
                  </a:cubicBezTo>
                  <a:cubicBezTo>
                    <a:pt x="2034" y="12942"/>
                    <a:pt x="2205" y="13184"/>
                    <a:pt x="2384" y="13415"/>
                  </a:cubicBezTo>
                  <a:cubicBezTo>
                    <a:pt x="3073" y="14350"/>
                    <a:pt x="3842" y="15117"/>
                    <a:pt x="4548" y="15761"/>
                  </a:cubicBezTo>
                  <a:cubicBezTo>
                    <a:pt x="4902" y="16083"/>
                    <a:pt x="5236" y="16374"/>
                    <a:pt x="5550" y="16631"/>
                  </a:cubicBezTo>
                  <a:cubicBezTo>
                    <a:pt x="5854" y="16886"/>
                    <a:pt x="6126" y="17114"/>
                    <a:pt x="6357" y="17307"/>
                  </a:cubicBezTo>
                  <a:cubicBezTo>
                    <a:pt x="6469" y="17402"/>
                    <a:pt x="6573" y="17487"/>
                    <a:pt x="6669" y="17561"/>
                  </a:cubicBezTo>
                  <a:cubicBezTo>
                    <a:pt x="6762" y="17635"/>
                    <a:pt x="6842" y="17700"/>
                    <a:pt x="6908" y="17753"/>
                  </a:cubicBezTo>
                  <a:cubicBezTo>
                    <a:pt x="7042" y="17857"/>
                    <a:pt x="7120" y="17911"/>
                    <a:pt x="7120" y="17911"/>
                  </a:cubicBezTo>
                  <a:cubicBezTo>
                    <a:pt x="7120" y="17911"/>
                    <a:pt x="7159" y="17822"/>
                    <a:pt x="7218" y="17660"/>
                  </a:cubicBezTo>
                  <a:cubicBezTo>
                    <a:pt x="7279" y="17498"/>
                    <a:pt x="7355" y="17263"/>
                    <a:pt x="7421" y="16959"/>
                  </a:cubicBezTo>
                  <a:cubicBezTo>
                    <a:pt x="7566" y="16357"/>
                    <a:pt x="7630" y="15518"/>
                    <a:pt x="7544" y="14566"/>
                  </a:cubicBezTo>
                  <a:cubicBezTo>
                    <a:pt x="7461" y="13614"/>
                    <a:pt x="7244" y="12554"/>
                    <a:pt x="6950" y="11507"/>
                  </a:cubicBezTo>
                  <a:cubicBezTo>
                    <a:pt x="6872" y="11251"/>
                    <a:pt x="6794" y="10989"/>
                    <a:pt x="6715" y="10724"/>
                  </a:cubicBezTo>
                  <a:lnTo>
                    <a:pt x="6707" y="10700"/>
                  </a:lnTo>
                  <a:lnTo>
                    <a:pt x="6704" y="10689"/>
                  </a:lnTo>
                  <a:cubicBezTo>
                    <a:pt x="6702" y="10684"/>
                    <a:pt x="6701" y="10683"/>
                    <a:pt x="6701" y="10683"/>
                  </a:cubicBezTo>
                  <a:lnTo>
                    <a:pt x="6701" y="10683"/>
                  </a:lnTo>
                  <a:cubicBezTo>
                    <a:pt x="6701" y="10683"/>
                    <a:pt x="6711" y="10704"/>
                    <a:pt x="6711" y="10704"/>
                  </a:cubicBezTo>
                  <a:cubicBezTo>
                    <a:pt x="6711" y="10704"/>
                    <a:pt x="6711" y="10704"/>
                    <a:pt x="6711" y="10703"/>
                  </a:cubicBezTo>
                  <a:lnTo>
                    <a:pt x="6709" y="10697"/>
                  </a:lnTo>
                  <a:lnTo>
                    <a:pt x="6693" y="10644"/>
                  </a:lnTo>
                  <a:lnTo>
                    <a:pt x="6661" y="10540"/>
                  </a:lnTo>
                  <a:lnTo>
                    <a:pt x="6597" y="10330"/>
                  </a:lnTo>
                  <a:cubicBezTo>
                    <a:pt x="6556" y="10192"/>
                    <a:pt x="6500" y="10047"/>
                    <a:pt x="6463" y="9916"/>
                  </a:cubicBezTo>
                  <a:cubicBezTo>
                    <a:pt x="6390" y="9654"/>
                    <a:pt x="6305" y="9408"/>
                    <a:pt x="6221" y="9136"/>
                  </a:cubicBezTo>
                  <a:cubicBezTo>
                    <a:pt x="6135" y="8867"/>
                    <a:pt x="6048" y="8597"/>
                    <a:pt x="5962" y="8327"/>
                  </a:cubicBezTo>
                  <a:cubicBezTo>
                    <a:pt x="5871" y="8057"/>
                    <a:pt x="5780" y="7787"/>
                    <a:pt x="5689" y="7518"/>
                  </a:cubicBezTo>
                  <a:cubicBezTo>
                    <a:pt x="5587" y="7252"/>
                    <a:pt x="5485" y="6986"/>
                    <a:pt x="5385" y="6723"/>
                  </a:cubicBezTo>
                  <a:cubicBezTo>
                    <a:pt x="5329" y="6592"/>
                    <a:pt x="5280" y="6459"/>
                    <a:pt x="5229" y="6328"/>
                  </a:cubicBezTo>
                  <a:cubicBezTo>
                    <a:pt x="5175" y="6198"/>
                    <a:pt x="5121" y="6068"/>
                    <a:pt x="5067" y="5939"/>
                  </a:cubicBezTo>
                  <a:cubicBezTo>
                    <a:pt x="4959" y="5680"/>
                    <a:pt x="4852" y="5424"/>
                    <a:pt x="4737" y="5173"/>
                  </a:cubicBezTo>
                  <a:cubicBezTo>
                    <a:pt x="4514" y="4671"/>
                    <a:pt x="4280" y="4186"/>
                    <a:pt x="4042" y="3729"/>
                  </a:cubicBezTo>
                  <a:cubicBezTo>
                    <a:pt x="3801" y="3272"/>
                    <a:pt x="3536" y="2851"/>
                    <a:pt x="3281" y="2463"/>
                  </a:cubicBezTo>
                  <a:cubicBezTo>
                    <a:pt x="2770" y="1689"/>
                    <a:pt x="2258" y="1064"/>
                    <a:pt x="1858" y="643"/>
                  </a:cubicBezTo>
                  <a:cubicBezTo>
                    <a:pt x="1462" y="220"/>
                    <a:pt x="1176" y="0"/>
                    <a:pt x="11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6522189" y="7312772"/>
              <a:ext cx="243564" cy="651848"/>
            </a:xfrm>
            <a:custGeom>
              <a:avLst/>
              <a:gdLst/>
              <a:ahLst/>
              <a:cxnLst/>
              <a:rect l="l" t="t" r="r" b="b"/>
              <a:pathLst>
                <a:path w="6719" h="17982" extrusionOk="0">
                  <a:moveTo>
                    <a:pt x="772" y="0"/>
                  </a:moveTo>
                  <a:lnTo>
                    <a:pt x="553" y="74"/>
                  </a:lnTo>
                  <a:cubicBezTo>
                    <a:pt x="553" y="74"/>
                    <a:pt x="525" y="161"/>
                    <a:pt x="486" y="323"/>
                  </a:cubicBezTo>
                  <a:cubicBezTo>
                    <a:pt x="452" y="483"/>
                    <a:pt x="385" y="721"/>
                    <a:pt x="332" y="1014"/>
                  </a:cubicBezTo>
                  <a:cubicBezTo>
                    <a:pt x="275" y="1309"/>
                    <a:pt x="215" y="1661"/>
                    <a:pt x="163" y="2060"/>
                  </a:cubicBezTo>
                  <a:cubicBezTo>
                    <a:pt x="109" y="2459"/>
                    <a:pt x="68" y="2903"/>
                    <a:pt x="38" y="3381"/>
                  </a:cubicBezTo>
                  <a:cubicBezTo>
                    <a:pt x="21" y="3621"/>
                    <a:pt x="20" y="3866"/>
                    <a:pt x="10" y="4121"/>
                  </a:cubicBezTo>
                  <a:cubicBezTo>
                    <a:pt x="1" y="4377"/>
                    <a:pt x="14" y="4634"/>
                    <a:pt x="14" y="4902"/>
                  </a:cubicBezTo>
                  <a:cubicBezTo>
                    <a:pt x="24" y="5437"/>
                    <a:pt x="41" y="6000"/>
                    <a:pt x="100" y="6569"/>
                  </a:cubicBezTo>
                  <a:cubicBezTo>
                    <a:pt x="125" y="6856"/>
                    <a:pt x="166" y="7142"/>
                    <a:pt x="211" y="7431"/>
                  </a:cubicBezTo>
                  <a:cubicBezTo>
                    <a:pt x="258" y="7720"/>
                    <a:pt x="302" y="8013"/>
                    <a:pt x="374" y="8300"/>
                  </a:cubicBezTo>
                  <a:cubicBezTo>
                    <a:pt x="495" y="8882"/>
                    <a:pt x="672" y="9454"/>
                    <a:pt x="846" y="10032"/>
                  </a:cubicBezTo>
                  <a:cubicBezTo>
                    <a:pt x="1039" y="10601"/>
                    <a:pt x="1258" y="11163"/>
                    <a:pt x="1534" y="11715"/>
                  </a:cubicBezTo>
                  <a:cubicBezTo>
                    <a:pt x="1599" y="11852"/>
                    <a:pt x="1666" y="11971"/>
                    <a:pt x="1732" y="12099"/>
                  </a:cubicBezTo>
                  <a:cubicBezTo>
                    <a:pt x="1806" y="12228"/>
                    <a:pt x="1880" y="12358"/>
                    <a:pt x="1954" y="12485"/>
                  </a:cubicBezTo>
                  <a:cubicBezTo>
                    <a:pt x="2107" y="12739"/>
                    <a:pt x="2259" y="12986"/>
                    <a:pt x="2428" y="13220"/>
                  </a:cubicBezTo>
                  <a:cubicBezTo>
                    <a:pt x="2742" y="13698"/>
                    <a:pt x="3073" y="14137"/>
                    <a:pt x="3400" y="14545"/>
                  </a:cubicBezTo>
                  <a:cubicBezTo>
                    <a:pt x="3728" y="14951"/>
                    <a:pt x="4054" y="15325"/>
                    <a:pt x="4361" y="15669"/>
                  </a:cubicBezTo>
                  <a:cubicBezTo>
                    <a:pt x="4669" y="16011"/>
                    <a:pt x="4956" y="16324"/>
                    <a:pt x="5218" y="16601"/>
                  </a:cubicBezTo>
                  <a:cubicBezTo>
                    <a:pt x="5483" y="16877"/>
                    <a:pt x="5694" y="17128"/>
                    <a:pt x="5886" y="17330"/>
                  </a:cubicBezTo>
                  <a:cubicBezTo>
                    <a:pt x="5977" y="17433"/>
                    <a:pt x="6060" y="17524"/>
                    <a:pt x="6139" y="17602"/>
                  </a:cubicBezTo>
                  <a:cubicBezTo>
                    <a:pt x="6214" y="17684"/>
                    <a:pt x="6278" y="17754"/>
                    <a:pt x="6329" y="17810"/>
                  </a:cubicBezTo>
                  <a:cubicBezTo>
                    <a:pt x="6433" y="17924"/>
                    <a:pt x="6495" y="17981"/>
                    <a:pt x="6495" y="17981"/>
                  </a:cubicBezTo>
                  <a:lnTo>
                    <a:pt x="6718" y="17914"/>
                  </a:lnTo>
                  <a:cubicBezTo>
                    <a:pt x="6718" y="17914"/>
                    <a:pt x="6701" y="17842"/>
                    <a:pt x="6667" y="17709"/>
                  </a:cubicBezTo>
                  <a:cubicBezTo>
                    <a:pt x="6635" y="17574"/>
                    <a:pt x="6579" y="17378"/>
                    <a:pt x="6506" y="17128"/>
                  </a:cubicBezTo>
                  <a:cubicBezTo>
                    <a:pt x="6362" y="16629"/>
                    <a:pt x="6089" y="15938"/>
                    <a:pt x="5703" y="15134"/>
                  </a:cubicBezTo>
                  <a:cubicBezTo>
                    <a:pt x="5307" y="14337"/>
                    <a:pt x="4856" y="13405"/>
                    <a:pt x="4355" y="12417"/>
                  </a:cubicBezTo>
                  <a:cubicBezTo>
                    <a:pt x="4229" y="12170"/>
                    <a:pt x="4105" y="11919"/>
                    <a:pt x="3983" y="11663"/>
                  </a:cubicBezTo>
                  <a:cubicBezTo>
                    <a:pt x="3871" y="11407"/>
                    <a:pt x="3754" y="11140"/>
                    <a:pt x="3638" y="10876"/>
                  </a:cubicBezTo>
                  <a:cubicBezTo>
                    <a:pt x="3422" y="10344"/>
                    <a:pt x="3214" y="9796"/>
                    <a:pt x="3037" y="9237"/>
                  </a:cubicBezTo>
                  <a:cubicBezTo>
                    <a:pt x="2940" y="8961"/>
                    <a:pt x="2860" y="8677"/>
                    <a:pt x="2770" y="8399"/>
                  </a:cubicBezTo>
                  <a:cubicBezTo>
                    <a:pt x="2675" y="8123"/>
                    <a:pt x="2595" y="7843"/>
                    <a:pt x="2511" y="7566"/>
                  </a:cubicBezTo>
                  <a:cubicBezTo>
                    <a:pt x="2348" y="7011"/>
                    <a:pt x="2205" y="6456"/>
                    <a:pt x="2075" y="5916"/>
                  </a:cubicBezTo>
                  <a:cubicBezTo>
                    <a:pt x="1951" y="5373"/>
                    <a:pt x="1829" y="4849"/>
                    <a:pt x="1723" y="4346"/>
                  </a:cubicBezTo>
                  <a:cubicBezTo>
                    <a:pt x="1605" y="3850"/>
                    <a:pt x="1499" y="3377"/>
                    <a:pt x="1402" y="2940"/>
                  </a:cubicBezTo>
                  <a:cubicBezTo>
                    <a:pt x="1024" y="1176"/>
                    <a:pt x="772" y="0"/>
                    <a:pt x="7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6335429" y="7847169"/>
              <a:ext cx="498329" cy="400816"/>
            </a:xfrm>
            <a:custGeom>
              <a:avLst/>
              <a:gdLst/>
              <a:ahLst/>
              <a:cxnLst/>
              <a:rect l="l" t="t" r="r" b="b"/>
              <a:pathLst>
                <a:path w="13747" h="11057" extrusionOk="0">
                  <a:moveTo>
                    <a:pt x="335" y="1"/>
                  </a:moveTo>
                  <a:cubicBezTo>
                    <a:pt x="335" y="1"/>
                    <a:pt x="297" y="76"/>
                    <a:pt x="241" y="217"/>
                  </a:cubicBezTo>
                  <a:cubicBezTo>
                    <a:pt x="214" y="286"/>
                    <a:pt x="180" y="374"/>
                    <a:pt x="148" y="475"/>
                  </a:cubicBezTo>
                  <a:cubicBezTo>
                    <a:pt x="108" y="580"/>
                    <a:pt x="87" y="692"/>
                    <a:pt x="65" y="819"/>
                  </a:cubicBezTo>
                  <a:cubicBezTo>
                    <a:pt x="41" y="948"/>
                    <a:pt x="18" y="1092"/>
                    <a:pt x="11" y="1243"/>
                  </a:cubicBezTo>
                  <a:cubicBezTo>
                    <a:pt x="1" y="1395"/>
                    <a:pt x="7" y="1555"/>
                    <a:pt x="8" y="1732"/>
                  </a:cubicBezTo>
                  <a:cubicBezTo>
                    <a:pt x="23" y="1901"/>
                    <a:pt x="53" y="2078"/>
                    <a:pt x="88" y="2267"/>
                  </a:cubicBezTo>
                  <a:cubicBezTo>
                    <a:pt x="137" y="2446"/>
                    <a:pt x="194" y="2638"/>
                    <a:pt x="271" y="2830"/>
                  </a:cubicBezTo>
                  <a:cubicBezTo>
                    <a:pt x="433" y="3206"/>
                    <a:pt x="656" y="3601"/>
                    <a:pt x="965" y="3972"/>
                  </a:cubicBezTo>
                  <a:cubicBezTo>
                    <a:pt x="1263" y="4351"/>
                    <a:pt x="1650" y="4706"/>
                    <a:pt x="2064" y="5055"/>
                  </a:cubicBezTo>
                  <a:cubicBezTo>
                    <a:pt x="2479" y="5402"/>
                    <a:pt x="2945" y="5726"/>
                    <a:pt x="3444" y="6029"/>
                  </a:cubicBezTo>
                  <a:cubicBezTo>
                    <a:pt x="3941" y="6329"/>
                    <a:pt x="4486" y="6616"/>
                    <a:pt x="5010" y="6871"/>
                  </a:cubicBezTo>
                  <a:cubicBezTo>
                    <a:pt x="5545" y="7129"/>
                    <a:pt x="6071" y="7366"/>
                    <a:pt x="6595" y="7596"/>
                  </a:cubicBezTo>
                  <a:cubicBezTo>
                    <a:pt x="7105" y="7821"/>
                    <a:pt x="7614" y="8047"/>
                    <a:pt x="8096" y="8261"/>
                  </a:cubicBezTo>
                  <a:cubicBezTo>
                    <a:pt x="8577" y="8474"/>
                    <a:pt x="9049" y="8676"/>
                    <a:pt x="9482" y="8878"/>
                  </a:cubicBezTo>
                  <a:cubicBezTo>
                    <a:pt x="9928" y="9075"/>
                    <a:pt x="10328" y="9275"/>
                    <a:pt x="10717" y="9465"/>
                  </a:cubicBezTo>
                  <a:cubicBezTo>
                    <a:pt x="10907" y="9565"/>
                    <a:pt x="11090" y="9660"/>
                    <a:pt x="11264" y="9751"/>
                  </a:cubicBezTo>
                  <a:cubicBezTo>
                    <a:pt x="11429" y="9847"/>
                    <a:pt x="11592" y="9941"/>
                    <a:pt x="11757" y="10029"/>
                  </a:cubicBezTo>
                  <a:cubicBezTo>
                    <a:pt x="11908" y="10120"/>
                    <a:pt x="12044" y="10213"/>
                    <a:pt x="12189" y="10295"/>
                  </a:cubicBezTo>
                  <a:cubicBezTo>
                    <a:pt x="12327" y="10378"/>
                    <a:pt x="12434" y="10457"/>
                    <a:pt x="12550" y="10531"/>
                  </a:cubicBezTo>
                  <a:cubicBezTo>
                    <a:pt x="12778" y="10675"/>
                    <a:pt x="12940" y="10830"/>
                    <a:pt x="13067" y="10918"/>
                  </a:cubicBezTo>
                  <a:cubicBezTo>
                    <a:pt x="13192" y="11010"/>
                    <a:pt x="13264" y="11057"/>
                    <a:pt x="13264" y="11057"/>
                  </a:cubicBezTo>
                  <a:cubicBezTo>
                    <a:pt x="13264" y="11057"/>
                    <a:pt x="13310" y="10981"/>
                    <a:pt x="13381" y="10840"/>
                  </a:cubicBezTo>
                  <a:cubicBezTo>
                    <a:pt x="13417" y="10769"/>
                    <a:pt x="13460" y="10683"/>
                    <a:pt x="13505" y="10583"/>
                  </a:cubicBezTo>
                  <a:cubicBezTo>
                    <a:pt x="13526" y="10532"/>
                    <a:pt x="13558" y="10480"/>
                    <a:pt x="13574" y="10420"/>
                  </a:cubicBezTo>
                  <a:cubicBezTo>
                    <a:pt x="13591" y="10360"/>
                    <a:pt x="13609" y="10296"/>
                    <a:pt x="13628" y="10229"/>
                  </a:cubicBezTo>
                  <a:cubicBezTo>
                    <a:pt x="13666" y="10094"/>
                    <a:pt x="13697" y="9937"/>
                    <a:pt x="13716" y="9777"/>
                  </a:cubicBezTo>
                  <a:cubicBezTo>
                    <a:pt x="13737" y="9616"/>
                    <a:pt x="13738" y="9445"/>
                    <a:pt x="13747" y="9256"/>
                  </a:cubicBezTo>
                  <a:cubicBezTo>
                    <a:pt x="13741" y="9074"/>
                    <a:pt x="13721" y="8882"/>
                    <a:pt x="13694" y="8677"/>
                  </a:cubicBezTo>
                  <a:cubicBezTo>
                    <a:pt x="13654" y="8480"/>
                    <a:pt x="13606" y="8270"/>
                    <a:pt x="13539" y="8057"/>
                  </a:cubicBezTo>
                  <a:cubicBezTo>
                    <a:pt x="13394" y="7639"/>
                    <a:pt x="13188" y="7194"/>
                    <a:pt x="12898" y="6773"/>
                  </a:cubicBezTo>
                  <a:cubicBezTo>
                    <a:pt x="12617" y="6342"/>
                    <a:pt x="12257" y="5932"/>
                    <a:pt x="11829" y="5547"/>
                  </a:cubicBezTo>
                  <a:cubicBezTo>
                    <a:pt x="11407" y="5160"/>
                    <a:pt x="10931" y="4805"/>
                    <a:pt x="10425" y="4475"/>
                  </a:cubicBezTo>
                  <a:cubicBezTo>
                    <a:pt x="9919" y="4150"/>
                    <a:pt x="9380" y="3848"/>
                    <a:pt x="8847" y="3582"/>
                  </a:cubicBezTo>
                  <a:cubicBezTo>
                    <a:pt x="8297" y="3313"/>
                    <a:pt x="7792" y="3075"/>
                    <a:pt x="7251" y="2857"/>
                  </a:cubicBezTo>
                  <a:cubicBezTo>
                    <a:pt x="6725" y="2636"/>
                    <a:pt x="6196" y="2440"/>
                    <a:pt x="5700" y="2252"/>
                  </a:cubicBezTo>
                  <a:cubicBezTo>
                    <a:pt x="5205" y="2069"/>
                    <a:pt x="4726" y="1892"/>
                    <a:pt x="4272" y="1724"/>
                  </a:cubicBezTo>
                  <a:cubicBezTo>
                    <a:pt x="3815" y="1561"/>
                    <a:pt x="3404" y="1397"/>
                    <a:pt x="3006" y="1246"/>
                  </a:cubicBezTo>
                  <a:cubicBezTo>
                    <a:pt x="2811" y="1166"/>
                    <a:pt x="2624" y="1090"/>
                    <a:pt x="2446" y="1017"/>
                  </a:cubicBezTo>
                  <a:cubicBezTo>
                    <a:pt x="2276" y="940"/>
                    <a:pt x="2108" y="865"/>
                    <a:pt x="1940" y="797"/>
                  </a:cubicBezTo>
                  <a:cubicBezTo>
                    <a:pt x="1785" y="724"/>
                    <a:pt x="1645" y="649"/>
                    <a:pt x="1493" y="588"/>
                  </a:cubicBezTo>
                  <a:cubicBezTo>
                    <a:pt x="1345" y="523"/>
                    <a:pt x="1232" y="453"/>
                    <a:pt x="1106" y="397"/>
                  </a:cubicBezTo>
                  <a:cubicBezTo>
                    <a:pt x="860" y="282"/>
                    <a:pt x="687" y="176"/>
                    <a:pt x="548" y="107"/>
                  </a:cubicBezTo>
                  <a:cubicBezTo>
                    <a:pt x="409" y="38"/>
                    <a:pt x="335" y="1"/>
                    <a:pt x="33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6339308" y="7845828"/>
              <a:ext cx="481110" cy="403209"/>
            </a:xfrm>
            <a:custGeom>
              <a:avLst/>
              <a:gdLst/>
              <a:ahLst/>
              <a:cxnLst/>
              <a:rect l="l" t="t" r="r" b="b"/>
              <a:pathLst>
                <a:path w="13272" h="11123" extrusionOk="0">
                  <a:moveTo>
                    <a:pt x="339" y="1"/>
                  </a:moveTo>
                  <a:lnTo>
                    <a:pt x="117" y="75"/>
                  </a:lnTo>
                  <a:cubicBezTo>
                    <a:pt x="117" y="75"/>
                    <a:pt x="96" y="145"/>
                    <a:pt x="71" y="276"/>
                  </a:cubicBezTo>
                  <a:cubicBezTo>
                    <a:pt x="59" y="341"/>
                    <a:pt x="46" y="422"/>
                    <a:pt x="29" y="517"/>
                  </a:cubicBezTo>
                  <a:cubicBezTo>
                    <a:pt x="7" y="615"/>
                    <a:pt x="5" y="719"/>
                    <a:pt x="5" y="839"/>
                  </a:cubicBezTo>
                  <a:cubicBezTo>
                    <a:pt x="4" y="957"/>
                    <a:pt x="0" y="1091"/>
                    <a:pt x="17" y="1229"/>
                  </a:cubicBezTo>
                  <a:cubicBezTo>
                    <a:pt x="32" y="1370"/>
                    <a:pt x="57" y="1518"/>
                    <a:pt x="83" y="1681"/>
                  </a:cubicBezTo>
                  <a:cubicBezTo>
                    <a:pt x="119" y="1837"/>
                    <a:pt x="175" y="1998"/>
                    <a:pt x="229" y="2173"/>
                  </a:cubicBezTo>
                  <a:cubicBezTo>
                    <a:pt x="296" y="2340"/>
                    <a:pt x="380" y="2512"/>
                    <a:pt x="470" y="2691"/>
                  </a:cubicBezTo>
                  <a:cubicBezTo>
                    <a:pt x="670" y="3035"/>
                    <a:pt x="923" y="3399"/>
                    <a:pt x="1255" y="3742"/>
                  </a:cubicBezTo>
                  <a:cubicBezTo>
                    <a:pt x="1582" y="4091"/>
                    <a:pt x="1975" y="4426"/>
                    <a:pt x="2415" y="4747"/>
                  </a:cubicBezTo>
                  <a:cubicBezTo>
                    <a:pt x="2523" y="4827"/>
                    <a:pt x="2627" y="4912"/>
                    <a:pt x="2741" y="4990"/>
                  </a:cubicBezTo>
                  <a:cubicBezTo>
                    <a:pt x="2857" y="5066"/>
                    <a:pt x="2972" y="5144"/>
                    <a:pt x="3089" y="5222"/>
                  </a:cubicBezTo>
                  <a:cubicBezTo>
                    <a:pt x="3321" y="5380"/>
                    <a:pt x="3565" y="5528"/>
                    <a:pt x="3820" y="5673"/>
                  </a:cubicBezTo>
                  <a:cubicBezTo>
                    <a:pt x="4316" y="5967"/>
                    <a:pt x="4865" y="6241"/>
                    <a:pt x="5384" y="6504"/>
                  </a:cubicBezTo>
                  <a:cubicBezTo>
                    <a:pt x="5927" y="6757"/>
                    <a:pt x="6441" y="7012"/>
                    <a:pt x="6968" y="7251"/>
                  </a:cubicBezTo>
                  <a:cubicBezTo>
                    <a:pt x="7095" y="7313"/>
                    <a:pt x="7222" y="7374"/>
                    <a:pt x="7348" y="7435"/>
                  </a:cubicBezTo>
                  <a:cubicBezTo>
                    <a:pt x="7482" y="7492"/>
                    <a:pt x="7603" y="7553"/>
                    <a:pt x="7725" y="7613"/>
                  </a:cubicBezTo>
                  <a:cubicBezTo>
                    <a:pt x="7974" y="7736"/>
                    <a:pt x="8208" y="7852"/>
                    <a:pt x="8448" y="7971"/>
                  </a:cubicBezTo>
                  <a:cubicBezTo>
                    <a:pt x="8914" y="8209"/>
                    <a:pt x="9370" y="8438"/>
                    <a:pt x="9775" y="8672"/>
                  </a:cubicBezTo>
                  <a:cubicBezTo>
                    <a:pt x="9879" y="8729"/>
                    <a:pt x="9988" y="8783"/>
                    <a:pt x="10083" y="8842"/>
                  </a:cubicBezTo>
                  <a:cubicBezTo>
                    <a:pt x="10180" y="8900"/>
                    <a:pt x="10272" y="8959"/>
                    <a:pt x="10372" y="9014"/>
                  </a:cubicBezTo>
                  <a:cubicBezTo>
                    <a:pt x="10574" y="9123"/>
                    <a:pt x="10733" y="9244"/>
                    <a:pt x="10916" y="9351"/>
                  </a:cubicBezTo>
                  <a:cubicBezTo>
                    <a:pt x="11087" y="9466"/>
                    <a:pt x="11242" y="9572"/>
                    <a:pt x="11403" y="9680"/>
                  </a:cubicBezTo>
                  <a:cubicBezTo>
                    <a:pt x="11551" y="9789"/>
                    <a:pt x="11688" y="9897"/>
                    <a:pt x="11829" y="9997"/>
                  </a:cubicBezTo>
                  <a:cubicBezTo>
                    <a:pt x="11956" y="10100"/>
                    <a:pt x="12071" y="10203"/>
                    <a:pt x="12191" y="10294"/>
                  </a:cubicBezTo>
                  <a:cubicBezTo>
                    <a:pt x="12307" y="10387"/>
                    <a:pt x="12392" y="10476"/>
                    <a:pt x="12485" y="10557"/>
                  </a:cubicBezTo>
                  <a:cubicBezTo>
                    <a:pt x="12667" y="10714"/>
                    <a:pt x="12801" y="10875"/>
                    <a:pt x="12893" y="10971"/>
                  </a:cubicBezTo>
                  <a:cubicBezTo>
                    <a:pt x="12987" y="11071"/>
                    <a:pt x="13044" y="11122"/>
                    <a:pt x="13044" y="11122"/>
                  </a:cubicBezTo>
                  <a:lnTo>
                    <a:pt x="13271" y="11067"/>
                  </a:lnTo>
                  <a:cubicBezTo>
                    <a:pt x="13271" y="11067"/>
                    <a:pt x="13258" y="11004"/>
                    <a:pt x="13235" y="10886"/>
                  </a:cubicBezTo>
                  <a:cubicBezTo>
                    <a:pt x="13208" y="10769"/>
                    <a:pt x="13192" y="10596"/>
                    <a:pt x="13113" y="10381"/>
                  </a:cubicBezTo>
                  <a:cubicBezTo>
                    <a:pt x="13077" y="10273"/>
                    <a:pt x="13041" y="10151"/>
                    <a:pt x="12983" y="10026"/>
                  </a:cubicBezTo>
                  <a:cubicBezTo>
                    <a:pt x="12924" y="9901"/>
                    <a:pt x="12860" y="9768"/>
                    <a:pt x="12792" y="9623"/>
                  </a:cubicBezTo>
                  <a:cubicBezTo>
                    <a:pt x="12710" y="9485"/>
                    <a:pt x="12621" y="9339"/>
                    <a:pt x="12527" y="9184"/>
                  </a:cubicBezTo>
                  <a:cubicBezTo>
                    <a:pt x="12420" y="9036"/>
                    <a:pt x="12307" y="8880"/>
                    <a:pt x="12181" y="8721"/>
                  </a:cubicBezTo>
                  <a:cubicBezTo>
                    <a:pt x="11916" y="8412"/>
                    <a:pt x="11615" y="8083"/>
                    <a:pt x="11249" y="7768"/>
                  </a:cubicBezTo>
                  <a:cubicBezTo>
                    <a:pt x="10893" y="7447"/>
                    <a:pt x="10480" y="7134"/>
                    <a:pt x="10032" y="6830"/>
                  </a:cubicBezTo>
                  <a:cubicBezTo>
                    <a:pt x="9118" y="6228"/>
                    <a:pt x="8052" y="5669"/>
                    <a:pt x="6986" y="5142"/>
                  </a:cubicBezTo>
                  <a:cubicBezTo>
                    <a:pt x="6448" y="4881"/>
                    <a:pt x="5917" y="4622"/>
                    <a:pt x="5407" y="4362"/>
                  </a:cubicBezTo>
                  <a:cubicBezTo>
                    <a:pt x="5153" y="4228"/>
                    <a:pt x="4904" y="4097"/>
                    <a:pt x="4660" y="3969"/>
                  </a:cubicBezTo>
                  <a:cubicBezTo>
                    <a:pt x="4413" y="3839"/>
                    <a:pt x="4171" y="3709"/>
                    <a:pt x="3941" y="3578"/>
                  </a:cubicBezTo>
                  <a:cubicBezTo>
                    <a:pt x="3481" y="3312"/>
                    <a:pt x="3046" y="3053"/>
                    <a:pt x="2672" y="2784"/>
                  </a:cubicBezTo>
                  <a:cubicBezTo>
                    <a:pt x="2287" y="2522"/>
                    <a:pt x="1968" y="2248"/>
                    <a:pt x="1686" y="1989"/>
                  </a:cubicBezTo>
                  <a:cubicBezTo>
                    <a:pt x="1550" y="1856"/>
                    <a:pt x="1431" y="1724"/>
                    <a:pt x="1310" y="1601"/>
                  </a:cubicBezTo>
                  <a:cubicBezTo>
                    <a:pt x="1205" y="1472"/>
                    <a:pt x="1103" y="1349"/>
                    <a:pt x="1009" y="1234"/>
                  </a:cubicBezTo>
                  <a:cubicBezTo>
                    <a:pt x="926" y="1112"/>
                    <a:pt x="854" y="997"/>
                    <a:pt x="778" y="893"/>
                  </a:cubicBezTo>
                  <a:cubicBezTo>
                    <a:pt x="705" y="789"/>
                    <a:pt x="658" y="685"/>
                    <a:pt x="604" y="594"/>
                  </a:cubicBezTo>
                  <a:cubicBezTo>
                    <a:pt x="494" y="416"/>
                    <a:pt x="448" y="259"/>
                    <a:pt x="403" y="158"/>
                  </a:cubicBezTo>
                  <a:cubicBezTo>
                    <a:pt x="361" y="56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6839232" y="7466581"/>
              <a:ext cx="259006" cy="997129"/>
            </a:xfrm>
            <a:custGeom>
              <a:avLst/>
              <a:gdLst/>
              <a:ahLst/>
              <a:cxnLst/>
              <a:rect l="l" t="t" r="r" b="b"/>
              <a:pathLst>
                <a:path w="7145" h="27507" extrusionOk="0">
                  <a:moveTo>
                    <a:pt x="1447" y="1"/>
                  </a:moveTo>
                  <a:cubicBezTo>
                    <a:pt x="1447" y="1"/>
                    <a:pt x="1429" y="125"/>
                    <a:pt x="1408" y="353"/>
                  </a:cubicBezTo>
                  <a:cubicBezTo>
                    <a:pt x="1387" y="580"/>
                    <a:pt x="1363" y="911"/>
                    <a:pt x="1351" y="1323"/>
                  </a:cubicBezTo>
                  <a:cubicBezTo>
                    <a:pt x="1306" y="2154"/>
                    <a:pt x="1294" y="3317"/>
                    <a:pt x="1346" y="4654"/>
                  </a:cubicBezTo>
                  <a:cubicBezTo>
                    <a:pt x="1362" y="4985"/>
                    <a:pt x="1379" y="5331"/>
                    <a:pt x="1397" y="5688"/>
                  </a:cubicBezTo>
                  <a:cubicBezTo>
                    <a:pt x="1422" y="6040"/>
                    <a:pt x="1443" y="6405"/>
                    <a:pt x="1452" y="6783"/>
                  </a:cubicBezTo>
                  <a:cubicBezTo>
                    <a:pt x="1489" y="7530"/>
                    <a:pt x="1527" y="8308"/>
                    <a:pt x="1566" y="9105"/>
                  </a:cubicBezTo>
                  <a:cubicBezTo>
                    <a:pt x="1584" y="9498"/>
                    <a:pt x="1602" y="9897"/>
                    <a:pt x="1621" y="10302"/>
                  </a:cubicBezTo>
                  <a:cubicBezTo>
                    <a:pt x="1642" y="10704"/>
                    <a:pt x="1656" y="11114"/>
                    <a:pt x="1659" y="11528"/>
                  </a:cubicBezTo>
                  <a:cubicBezTo>
                    <a:pt x="1663" y="12350"/>
                    <a:pt x="1664" y="13175"/>
                    <a:pt x="1629" y="13994"/>
                  </a:cubicBezTo>
                  <a:cubicBezTo>
                    <a:pt x="1616" y="14403"/>
                    <a:pt x="1606" y="14811"/>
                    <a:pt x="1570" y="15216"/>
                  </a:cubicBezTo>
                  <a:cubicBezTo>
                    <a:pt x="1556" y="15420"/>
                    <a:pt x="1542" y="15622"/>
                    <a:pt x="1527" y="15822"/>
                  </a:cubicBezTo>
                  <a:cubicBezTo>
                    <a:pt x="1508" y="16025"/>
                    <a:pt x="1470" y="16226"/>
                    <a:pt x="1450" y="16426"/>
                  </a:cubicBezTo>
                  <a:cubicBezTo>
                    <a:pt x="1426" y="16627"/>
                    <a:pt x="1403" y="16826"/>
                    <a:pt x="1379" y="17025"/>
                  </a:cubicBezTo>
                  <a:cubicBezTo>
                    <a:pt x="1348" y="17214"/>
                    <a:pt x="1316" y="17403"/>
                    <a:pt x="1286" y="17590"/>
                  </a:cubicBezTo>
                  <a:cubicBezTo>
                    <a:pt x="1255" y="17780"/>
                    <a:pt x="1236" y="17960"/>
                    <a:pt x="1202" y="18155"/>
                  </a:cubicBezTo>
                  <a:cubicBezTo>
                    <a:pt x="1157" y="18364"/>
                    <a:pt x="1113" y="18570"/>
                    <a:pt x="1069" y="18776"/>
                  </a:cubicBezTo>
                  <a:cubicBezTo>
                    <a:pt x="1048" y="18878"/>
                    <a:pt x="1027" y="18979"/>
                    <a:pt x="1006" y="19080"/>
                  </a:cubicBezTo>
                  <a:lnTo>
                    <a:pt x="976" y="19232"/>
                  </a:lnTo>
                  <a:lnTo>
                    <a:pt x="961" y="19308"/>
                  </a:lnTo>
                  <a:lnTo>
                    <a:pt x="958" y="19327"/>
                  </a:lnTo>
                  <a:lnTo>
                    <a:pt x="956" y="19336"/>
                  </a:lnTo>
                  <a:cubicBezTo>
                    <a:pt x="956" y="19337"/>
                    <a:pt x="956" y="19337"/>
                    <a:pt x="956" y="19337"/>
                  </a:cubicBezTo>
                  <a:cubicBezTo>
                    <a:pt x="956" y="19337"/>
                    <a:pt x="964" y="19316"/>
                    <a:pt x="969" y="19302"/>
                  </a:cubicBezTo>
                  <a:lnTo>
                    <a:pt x="969" y="19302"/>
                  </a:lnTo>
                  <a:lnTo>
                    <a:pt x="960" y="19337"/>
                  </a:lnTo>
                  <a:cubicBezTo>
                    <a:pt x="916" y="19528"/>
                    <a:pt x="873" y="19716"/>
                    <a:pt x="830" y="19903"/>
                  </a:cubicBezTo>
                  <a:cubicBezTo>
                    <a:pt x="742" y="20287"/>
                    <a:pt x="643" y="20667"/>
                    <a:pt x="544" y="21036"/>
                  </a:cubicBezTo>
                  <a:cubicBezTo>
                    <a:pt x="350" y="21788"/>
                    <a:pt x="185" y="22523"/>
                    <a:pt x="96" y="23207"/>
                  </a:cubicBezTo>
                  <a:cubicBezTo>
                    <a:pt x="6" y="23892"/>
                    <a:pt x="1" y="24525"/>
                    <a:pt x="67" y="25074"/>
                  </a:cubicBezTo>
                  <a:cubicBezTo>
                    <a:pt x="82" y="25212"/>
                    <a:pt x="106" y="25346"/>
                    <a:pt x="125" y="25473"/>
                  </a:cubicBezTo>
                  <a:cubicBezTo>
                    <a:pt x="136" y="25536"/>
                    <a:pt x="143" y="25599"/>
                    <a:pt x="158" y="25659"/>
                  </a:cubicBezTo>
                  <a:cubicBezTo>
                    <a:pt x="174" y="25720"/>
                    <a:pt x="191" y="25779"/>
                    <a:pt x="207" y="25837"/>
                  </a:cubicBezTo>
                  <a:cubicBezTo>
                    <a:pt x="241" y="25953"/>
                    <a:pt x="269" y="26062"/>
                    <a:pt x="304" y="26165"/>
                  </a:cubicBezTo>
                  <a:cubicBezTo>
                    <a:pt x="343" y="26269"/>
                    <a:pt x="388" y="26364"/>
                    <a:pt x="427" y="26456"/>
                  </a:cubicBezTo>
                  <a:cubicBezTo>
                    <a:pt x="498" y="26637"/>
                    <a:pt x="602" y="26799"/>
                    <a:pt x="684" y="26932"/>
                  </a:cubicBezTo>
                  <a:cubicBezTo>
                    <a:pt x="728" y="26999"/>
                    <a:pt x="760" y="27062"/>
                    <a:pt x="803" y="27114"/>
                  </a:cubicBezTo>
                  <a:cubicBezTo>
                    <a:pt x="847" y="27164"/>
                    <a:pt x="887" y="27210"/>
                    <a:pt x="921" y="27253"/>
                  </a:cubicBezTo>
                  <a:cubicBezTo>
                    <a:pt x="1065" y="27419"/>
                    <a:pt x="1148" y="27507"/>
                    <a:pt x="1148" y="27507"/>
                  </a:cubicBezTo>
                  <a:cubicBezTo>
                    <a:pt x="1148" y="27507"/>
                    <a:pt x="1184" y="27393"/>
                    <a:pt x="1237" y="27183"/>
                  </a:cubicBezTo>
                  <a:cubicBezTo>
                    <a:pt x="1263" y="27078"/>
                    <a:pt x="1294" y="26946"/>
                    <a:pt x="1350" y="26802"/>
                  </a:cubicBezTo>
                  <a:cubicBezTo>
                    <a:pt x="1406" y="26654"/>
                    <a:pt x="1448" y="26498"/>
                    <a:pt x="1532" y="26311"/>
                  </a:cubicBezTo>
                  <a:cubicBezTo>
                    <a:pt x="1570" y="26219"/>
                    <a:pt x="1615" y="26122"/>
                    <a:pt x="1652" y="26023"/>
                  </a:cubicBezTo>
                  <a:cubicBezTo>
                    <a:pt x="1696" y="25923"/>
                    <a:pt x="1751" y="25818"/>
                    <a:pt x="1801" y="25710"/>
                  </a:cubicBezTo>
                  <a:cubicBezTo>
                    <a:pt x="1902" y="25496"/>
                    <a:pt x="2033" y="25263"/>
                    <a:pt x="2166" y="25020"/>
                  </a:cubicBezTo>
                  <a:cubicBezTo>
                    <a:pt x="2448" y="24529"/>
                    <a:pt x="2788" y="23990"/>
                    <a:pt x="3178" y="23390"/>
                  </a:cubicBezTo>
                  <a:cubicBezTo>
                    <a:pt x="3568" y="22791"/>
                    <a:pt x="4015" y="22133"/>
                    <a:pt x="4477" y="21400"/>
                  </a:cubicBezTo>
                  <a:cubicBezTo>
                    <a:pt x="4708" y="21034"/>
                    <a:pt x="4944" y="20647"/>
                    <a:pt x="5171" y="20239"/>
                  </a:cubicBezTo>
                  <a:cubicBezTo>
                    <a:pt x="5287" y="20038"/>
                    <a:pt x="5400" y="19823"/>
                    <a:pt x="5511" y="19610"/>
                  </a:cubicBezTo>
                  <a:cubicBezTo>
                    <a:pt x="5612" y="19392"/>
                    <a:pt x="5720" y="19169"/>
                    <a:pt x="5818" y="18946"/>
                  </a:cubicBezTo>
                  <a:cubicBezTo>
                    <a:pt x="5908" y="18739"/>
                    <a:pt x="5997" y="18530"/>
                    <a:pt x="6089" y="18319"/>
                  </a:cubicBezTo>
                  <a:cubicBezTo>
                    <a:pt x="6172" y="18094"/>
                    <a:pt x="6252" y="17850"/>
                    <a:pt x="6333" y="17610"/>
                  </a:cubicBezTo>
                  <a:cubicBezTo>
                    <a:pt x="6408" y="17369"/>
                    <a:pt x="6485" y="17127"/>
                    <a:pt x="6562" y="16882"/>
                  </a:cubicBezTo>
                  <a:cubicBezTo>
                    <a:pt x="6619" y="16646"/>
                    <a:pt x="6676" y="16409"/>
                    <a:pt x="6733" y="16171"/>
                  </a:cubicBezTo>
                  <a:cubicBezTo>
                    <a:pt x="6789" y="15933"/>
                    <a:pt x="6845" y="15692"/>
                    <a:pt x="6888" y="15452"/>
                  </a:cubicBezTo>
                  <a:cubicBezTo>
                    <a:pt x="6928" y="15212"/>
                    <a:pt x="6965" y="14972"/>
                    <a:pt x="6997" y="14731"/>
                  </a:cubicBezTo>
                  <a:lnTo>
                    <a:pt x="7048" y="14367"/>
                  </a:lnTo>
                  <a:cubicBezTo>
                    <a:pt x="7067" y="14246"/>
                    <a:pt x="7081" y="14125"/>
                    <a:pt x="7086" y="14006"/>
                  </a:cubicBezTo>
                  <a:lnTo>
                    <a:pt x="7117" y="13289"/>
                  </a:lnTo>
                  <a:cubicBezTo>
                    <a:pt x="7145" y="12334"/>
                    <a:pt x="7083" y="11392"/>
                    <a:pt x="6964" y="10480"/>
                  </a:cubicBezTo>
                  <a:cubicBezTo>
                    <a:pt x="6909" y="10023"/>
                    <a:pt x="6817" y="9580"/>
                    <a:pt x="6729" y="9142"/>
                  </a:cubicBezTo>
                  <a:cubicBezTo>
                    <a:pt x="6628" y="8707"/>
                    <a:pt x="6500" y="8288"/>
                    <a:pt x="6377" y="7874"/>
                  </a:cubicBezTo>
                  <a:cubicBezTo>
                    <a:pt x="6115" y="7055"/>
                    <a:pt x="5815" y="6280"/>
                    <a:pt x="5489" y="5566"/>
                  </a:cubicBezTo>
                  <a:cubicBezTo>
                    <a:pt x="5332" y="5207"/>
                    <a:pt x="5156" y="4867"/>
                    <a:pt x="4973" y="4544"/>
                  </a:cubicBezTo>
                  <a:cubicBezTo>
                    <a:pt x="4795" y="4218"/>
                    <a:pt x="4610" y="3912"/>
                    <a:pt x="4425" y="3620"/>
                  </a:cubicBezTo>
                  <a:cubicBezTo>
                    <a:pt x="4062" y="3034"/>
                    <a:pt x="3686" y="2519"/>
                    <a:pt x="3348" y="2066"/>
                  </a:cubicBezTo>
                  <a:cubicBezTo>
                    <a:pt x="3001" y="1617"/>
                    <a:pt x="2687" y="1234"/>
                    <a:pt x="2405" y="928"/>
                  </a:cubicBezTo>
                  <a:cubicBezTo>
                    <a:pt x="2120" y="624"/>
                    <a:pt x="1880" y="392"/>
                    <a:pt x="1712" y="236"/>
                  </a:cubicBezTo>
                  <a:cubicBezTo>
                    <a:pt x="1543" y="81"/>
                    <a:pt x="1447" y="1"/>
                    <a:pt x="144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6869646" y="7465058"/>
              <a:ext cx="203399" cy="999557"/>
            </a:xfrm>
            <a:custGeom>
              <a:avLst/>
              <a:gdLst/>
              <a:ahLst/>
              <a:cxnLst/>
              <a:rect l="l" t="t" r="r" b="b"/>
              <a:pathLst>
                <a:path w="5611" h="27574" extrusionOk="0">
                  <a:moveTo>
                    <a:pt x="717" y="1"/>
                  </a:moveTo>
                  <a:lnTo>
                    <a:pt x="500" y="84"/>
                  </a:lnTo>
                  <a:cubicBezTo>
                    <a:pt x="500" y="84"/>
                    <a:pt x="649" y="496"/>
                    <a:pt x="912" y="1216"/>
                  </a:cubicBezTo>
                  <a:cubicBezTo>
                    <a:pt x="1158" y="1940"/>
                    <a:pt x="1488" y="2985"/>
                    <a:pt x="1877" y="4235"/>
                  </a:cubicBezTo>
                  <a:cubicBezTo>
                    <a:pt x="1974" y="4548"/>
                    <a:pt x="2075" y="4874"/>
                    <a:pt x="2170" y="5214"/>
                  </a:cubicBezTo>
                  <a:cubicBezTo>
                    <a:pt x="2268" y="5552"/>
                    <a:pt x="2370" y="5903"/>
                    <a:pt x="2448" y="6271"/>
                  </a:cubicBezTo>
                  <a:cubicBezTo>
                    <a:pt x="2624" y="7001"/>
                    <a:pt x="2787" y="7775"/>
                    <a:pt x="2933" y="8579"/>
                  </a:cubicBezTo>
                  <a:cubicBezTo>
                    <a:pt x="2998" y="8984"/>
                    <a:pt x="3077" y="9391"/>
                    <a:pt x="3130" y="9809"/>
                  </a:cubicBezTo>
                  <a:cubicBezTo>
                    <a:pt x="3184" y="10226"/>
                    <a:pt x="3234" y="10651"/>
                    <a:pt x="3257" y="11083"/>
                  </a:cubicBezTo>
                  <a:cubicBezTo>
                    <a:pt x="3314" y="11945"/>
                    <a:pt x="3339" y="12824"/>
                    <a:pt x="3304" y="13705"/>
                  </a:cubicBezTo>
                  <a:cubicBezTo>
                    <a:pt x="3288" y="14146"/>
                    <a:pt x="3283" y="14583"/>
                    <a:pt x="3227" y="15025"/>
                  </a:cubicBezTo>
                  <a:cubicBezTo>
                    <a:pt x="3201" y="15245"/>
                    <a:pt x="3176" y="15465"/>
                    <a:pt x="3150" y="15685"/>
                  </a:cubicBezTo>
                  <a:cubicBezTo>
                    <a:pt x="3120" y="15904"/>
                    <a:pt x="3075" y="16124"/>
                    <a:pt x="3038" y="16342"/>
                  </a:cubicBezTo>
                  <a:cubicBezTo>
                    <a:pt x="2999" y="16559"/>
                    <a:pt x="2960" y="16776"/>
                    <a:pt x="2921" y="16992"/>
                  </a:cubicBezTo>
                  <a:cubicBezTo>
                    <a:pt x="2868" y="17206"/>
                    <a:pt x="2815" y="17420"/>
                    <a:pt x="2764" y="17631"/>
                  </a:cubicBezTo>
                  <a:cubicBezTo>
                    <a:pt x="2710" y="17843"/>
                    <a:pt x="2663" y="18053"/>
                    <a:pt x="2605" y="18262"/>
                  </a:cubicBezTo>
                  <a:cubicBezTo>
                    <a:pt x="2538" y="18471"/>
                    <a:pt x="2472" y="18680"/>
                    <a:pt x="2406" y="18886"/>
                  </a:cubicBezTo>
                  <a:cubicBezTo>
                    <a:pt x="2340" y="19089"/>
                    <a:pt x="2274" y="19293"/>
                    <a:pt x="2210" y="19493"/>
                  </a:cubicBezTo>
                  <a:cubicBezTo>
                    <a:pt x="2134" y="19693"/>
                    <a:pt x="2065" y="19890"/>
                    <a:pt x="1980" y="20087"/>
                  </a:cubicBezTo>
                  <a:cubicBezTo>
                    <a:pt x="1813" y="20479"/>
                    <a:pt x="1650" y="20863"/>
                    <a:pt x="1491" y="21236"/>
                  </a:cubicBezTo>
                  <a:cubicBezTo>
                    <a:pt x="1167" y="21979"/>
                    <a:pt x="863" y="22679"/>
                    <a:pt x="626" y="23327"/>
                  </a:cubicBezTo>
                  <a:cubicBezTo>
                    <a:pt x="384" y="23974"/>
                    <a:pt x="226" y="24565"/>
                    <a:pt x="122" y="25092"/>
                  </a:cubicBezTo>
                  <a:cubicBezTo>
                    <a:pt x="80" y="25355"/>
                    <a:pt x="29" y="25602"/>
                    <a:pt x="21" y="25826"/>
                  </a:cubicBezTo>
                  <a:cubicBezTo>
                    <a:pt x="14" y="25939"/>
                    <a:pt x="2" y="26047"/>
                    <a:pt x="0" y="26150"/>
                  </a:cubicBezTo>
                  <a:cubicBezTo>
                    <a:pt x="2" y="26253"/>
                    <a:pt x="4" y="26351"/>
                    <a:pt x="7" y="26442"/>
                  </a:cubicBezTo>
                  <a:cubicBezTo>
                    <a:pt x="2" y="26629"/>
                    <a:pt x="36" y="26791"/>
                    <a:pt x="53" y="26933"/>
                  </a:cubicBezTo>
                  <a:cubicBezTo>
                    <a:pt x="67" y="27078"/>
                    <a:pt x="96" y="27192"/>
                    <a:pt x="122" y="27286"/>
                  </a:cubicBezTo>
                  <a:cubicBezTo>
                    <a:pt x="170" y="27474"/>
                    <a:pt x="195" y="27574"/>
                    <a:pt x="195" y="27574"/>
                  </a:cubicBezTo>
                  <a:lnTo>
                    <a:pt x="424" y="27523"/>
                  </a:lnTo>
                  <a:cubicBezTo>
                    <a:pt x="424" y="27523"/>
                    <a:pt x="443" y="27414"/>
                    <a:pt x="466" y="27210"/>
                  </a:cubicBezTo>
                  <a:cubicBezTo>
                    <a:pt x="471" y="27159"/>
                    <a:pt x="477" y="27102"/>
                    <a:pt x="484" y="27040"/>
                  </a:cubicBezTo>
                  <a:cubicBezTo>
                    <a:pt x="491" y="26977"/>
                    <a:pt x="511" y="26911"/>
                    <a:pt x="526" y="26841"/>
                  </a:cubicBezTo>
                  <a:cubicBezTo>
                    <a:pt x="565" y="26696"/>
                    <a:pt x="586" y="26543"/>
                    <a:pt x="644" y="26359"/>
                  </a:cubicBezTo>
                  <a:cubicBezTo>
                    <a:pt x="670" y="26268"/>
                    <a:pt x="697" y="26174"/>
                    <a:pt x="726" y="26075"/>
                  </a:cubicBezTo>
                  <a:cubicBezTo>
                    <a:pt x="760" y="25974"/>
                    <a:pt x="803" y="25870"/>
                    <a:pt x="843" y="25762"/>
                  </a:cubicBezTo>
                  <a:cubicBezTo>
                    <a:pt x="921" y="25547"/>
                    <a:pt x="1026" y="25313"/>
                    <a:pt x="1134" y="25066"/>
                  </a:cubicBezTo>
                  <a:cubicBezTo>
                    <a:pt x="1370" y="24570"/>
                    <a:pt x="1651" y="24020"/>
                    <a:pt x="1999" y="23410"/>
                  </a:cubicBezTo>
                  <a:cubicBezTo>
                    <a:pt x="2343" y="22800"/>
                    <a:pt x="2748" y="22132"/>
                    <a:pt x="3171" y="21396"/>
                  </a:cubicBezTo>
                  <a:cubicBezTo>
                    <a:pt x="3387" y="21028"/>
                    <a:pt x="3593" y="20640"/>
                    <a:pt x="3808" y="20236"/>
                  </a:cubicBezTo>
                  <a:cubicBezTo>
                    <a:pt x="3916" y="20036"/>
                    <a:pt x="4020" y="19824"/>
                    <a:pt x="4120" y="19614"/>
                  </a:cubicBezTo>
                  <a:cubicBezTo>
                    <a:pt x="4214" y="19398"/>
                    <a:pt x="4306" y="19181"/>
                    <a:pt x="4394" y="18963"/>
                  </a:cubicBezTo>
                  <a:cubicBezTo>
                    <a:pt x="4477" y="18756"/>
                    <a:pt x="4567" y="18548"/>
                    <a:pt x="4646" y="18336"/>
                  </a:cubicBezTo>
                  <a:cubicBezTo>
                    <a:pt x="4722" y="18115"/>
                    <a:pt x="4792" y="17878"/>
                    <a:pt x="4863" y="17646"/>
                  </a:cubicBezTo>
                  <a:cubicBezTo>
                    <a:pt x="4935" y="17411"/>
                    <a:pt x="5007" y="17175"/>
                    <a:pt x="5078" y="16938"/>
                  </a:cubicBezTo>
                  <a:cubicBezTo>
                    <a:pt x="5129" y="16706"/>
                    <a:pt x="5181" y="16474"/>
                    <a:pt x="5231" y="16242"/>
                  </a:cubicBezTo>
                  <a:cubicBezTo>
                    <a:pt x="5280" y="16008"/>
                    <a:pt x="5337" y="15772"/>
                    <a:pt x="5378" y="15536"/>
                  </a:cubicBezTo>
                  <a:cubicBezTo>
                    <a:pt x="5416" y="15301"/>
                    <a:pt x="5450" y="15066"/>
                    <a:pt x="5479" y="14829"/>
                  </a:cubicBezTo>
                  <a:cubicBezTo>
                    <a:pt x="5555" y="14353"/>
                    <a:pt x="5570" y="13886"/>
                    <a:pt x="5592" y="13416"/>
                  </a:cubicBezTo>
                  <a:cubicBezTo>
                    <a:pt x="5610" y="12479"/>
                    <a:pt x="5570" y="11550"/>
                    <a:pt x="5460" y="10651"/>
                  </a:cubicBezTo>
                  <a:cubicBezTo>
                    <a:pt x="5417" y="10198"/>
                    <a:pt x="5339" y="9759"/>
                    <a:pt x="5254" y="9327"/>
                  </a:cubicBezTo>
                  <a:cubicBezTo>
                    <a:pt x="5166" y="8896"/>
                    <a:pt x="5058" y="8478"/>
                    <a:pt x="4946" y="8067"/>
                  </a:cubicBezTo>
                  <a:cubicBezTo>
                    <a:pt x="4718" y="7248"/>
                    <a:pt x="4453" y="6473"/>
                    <a:pt x="4170" y="5752"/>
                  </a:cubicBezTo>
                  <a:cubicBezTo>
                    <a:pt x="3894" y="5030"/>
                    <a:pt x="3562" y="4373"/>
                    <a:pt x="3246" y="3776"/>
                  </a:cubicBezTo>
                  <a:cubicBezTo>
                    <a:pt x="2930" y="3177"/>
                    <a:pt x="2612" y="2644"/>
                    <a:pt x="2321" y="2175"/>
                  </a:cubicBezTo>
                  <a:cubicBezTo>
                    <a:pt x="2030" y="1708"/>
                    <a:pt x="1750" y="1313"/>
                    <a:pt x="1518" y="988"/>
                  </a:cubicBezTo>
                  <a:cubicBezTo>
                    <a:pt x="1286" y="665"/>
                    <a:pt x="1070" y="423"/>
                    <a:pt x="936" y="254"/>
                  </a:cubicBezTo>
                  <a:cubicBezTo>
                    <a:pt x="798" y="8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6344709" y="8148733"/>
              <a:ext cx="579311" cy="590911"/>
            </a:xfrm>
            <a:custGeom>
              <a:avLst/>
              <a:gdLst/>
              <a:ahLst/>
              <a:cxnLst/>
              <a:rect l="l" t="t" r="r" b="b"/>
              <a:pathLst>
                <a:path w="15981" h="16301" extrusionOk="0">
                  <a:moveTo>
                    <a:pt x="7" y="1"/>
                  </a:moveTo>
                  <a:cubicBezTo>
                    <a:pt x="7" y="1"/>
                    <a:pt x="1" y="90"/>
                    <a:pt x="2" y="254"/>
                  </a:cubicBezTo>
                  <a:cubicBezTo>
                    <a:pt x="3" y="336"/>
                    <a:pt x="4" y="436"/>
                    <a:pt x="13" y="552"/>
                  </a:cubicBezTo>
                  <a:cubicBezTo>
                    <a:pt x="18" y="668"/>
                    <a:pt x="27" y="802"/>
                    <a:pt x="47" y="946"/>
                  </a:cubicBezTo>
                  <a:cubicBezTo>
                    <a:pt x="119" y="1531"/>
                    <a:pt x="257" y="2349"/>
                    <a:pt x="612" y="3268"/>
                  </a:cubicBezTo>
                  <a:cubicBezTo>
                    <a:pt x="789" y="3727"/>
                    <a:pt x="1014" y="4214"/>
                    <a:pt x="1296" y="4712"/>
                  </a:cubicBezTo>
                  <a:cubicBezTo>
                    <a:pt x="1442" y="4960"/>
                    <a:pt x="1579" y="5219"/>
                    <a:pt x="1744" y="5474"/>
                  </a:cubicBezTo>
                  <a:cubicBezTo>
                    <a:pt x="1901" y="5733"/>
                    <a:pt x="2074" y="5991"/>
                    <a:pt x="2264" y="6251"/>
                  </a:cubicBezTo>
                  <a:cubicBezTo>
                    <a:pt x="2637" y="6771"/>
                    <a:pt x="3071" y="7291"/>
                    <a:pt x="3551" y="7806"/>
                  </a:cubicBezTo>
                  <a:cubicBezTo>
                    <a:pt x="4048" y="8315"/>
                    <a:pt x="4554" y="8830"/>
                    <a:pt x="5113" y="9323"/>
                  </a:cubicBezTo>
                  <a:cubicBezTo>
                    <a:pt x="5389" y="9569"/>
                    <a:pt x="5686" y="9818"/>
                    <a:pt x="5989" y="10060"/>
                  </a:cubicBezTo>
                  <a:cubicBezTo>
                    <a:pt x="6140" y="10187"/>
                    <a:pt x="6286" y="10293"/>
                    <a:pt x="6435" y="10407"/>
                  </a:cubicBezTo>
                  <a:lnTo>
                    <a:pt x="6658" y="10574"/>
                  </a:lnTo>
                  <a:lnTo>
                    <a:pt x="6899" y="10751"/>
                  </a:lnTo>
                  <a:cubicBezTo>
                    <a:pt x="7521" y="11209"/>
                    <a:pt x="8184" y="11626"/>
                    <a:pt x="8799" y="12026"/>
                  </a:cubicBezTo>
                  <a:cubicBezTo>
                    <a:pt x="10051" y="12823"/>
                    <a:pt x="11267" y="13518"/>
                    <a:pt x="12327" y="14130"/>
                  </a:cubicBezTo>
                  <a:cubicBezTo>
                    <a:pt x="12866" y="14445"/>
                    <a:pt x="13361" y="14733"/>
                    <a:pt x="13800" y="14988"/>
                  </a:cubicBezTo>
                  <a:cubicBezTo>
                    <a:pt x="14229" y="15250"/>
                    <a:pt x="14604" y="15479"/>
                    <a:pt x="14914" y="15667"/>
                  </a:cubicBezTo>
                  <a:cubicBezTo>
                    <a:pt x="15071" y="15762"/>
                    <a:pt x="15216" y="15851"/>
                    <a:pt x="15344" y="15930"/>
                  </a:cubicBezTo>
                  <a:cubicBezTo>
                    <a:pt x="15467" y="16012"/>
                    <a:pt x="15578" y="16079"/>
                    <a:pt x="15668" y="16134"/>
                  </a:cubicBezTo>
                  <a:cubicBezTo>
                    <a:pt x="15849" y="16241"/>
                    <a:pt x="15950" y="16301"/>
                    <a:pt x="15950" y="16301"/>
                  </a:cubicBezTo>
                  <a:cubicBezTo>
                    <a:pt x="15950" y="16301"/>
                    <a:pt x="15960" y="16205"/>
                    <a:pt x="15968" y="16030"/>
                  </a:cubicBezTo>
                  <a:cubicBezTo>
                    <a:pt x="15977" y="15855"/>
                    <a:pt x="15980" y="15603"/>
                    <a:pt x="15936" y="15279"/>
                  </a:cubicBezTo>
                  <a:cubicBezTo>
                    <a:pt x="15924" y="15113"/>
                    <a:pt x="15887" y="14941"/>
                    <a:pt x="15850" y="14751"/>
                  </a:cubicBezTo>
                  <a:cubicBezTo>
                    <a:pt x="15821" y="14557"/>
                    <a:pt x="15748" y="14361"/>
                    <a:pt x="15681" y="14146"/>
                  </a:cubicBezTo>
                  <a:cubicBezTo>
                    <a:pt x="15538" y="13719"/>
                    <a:pt x="15338" y="13250"/>
                    <a:pt x="15074" y="12758"/>
                  </a:cubicBezTo>
                  <a:cubicBezTo>
                    <a:pt x="14810" y="12269"/>
                    <a:pt x="14483" y="11759"/>
                    <a:pt x="14106" y="11243"/>
                  </a:cubicBezTo>
                  <a:cubicBezTo>
                    <a:pt x="13735" y="10728"/>
                    <a:pt x="13289" y="10216"/>
                    <a:pt x="12812" y="9712"/>
                  </a:cubicBezTo>
                  <a:cubicBezTo>
                    <a:pt x="12339" y="9206"/>
                    <a:pt x="11835" y="8707"/>
                    <a:pt x="11329" y="8223"/>
                  </a:cubicBezTo>
                  <a:lnTo>
                    <a:pt x="11147" y="8045"/>
                  </a:lnTo>
                  <a:lnTo>
                    <a:pt x="10948" y="7857"/>
                  </a:lnTo>
                  <a:lnTo>
                    <a:pt x="10555" y="7487"/>
                  </a:lnTo>
                  <a:cubicBezTo>
                    <a:pt x="10300" y="7249"/>
                    <a:pt x="10047" y="7011"/>
                    <a:pt x="9779" y="6777"/>
                  </a:cubicBezTo>
                  <a:cubicBezTo>
                    <a:pt x="9237" y="6309"/>
                    <a:pt x="8702" y="5840"/>
                    <a:pt x="8160" y="5391"/>
                  </a:cubicBezTo>
                  <a:cubicBezTo>
                    <a:pt x="7628" y="4937"/>
                    <a:pt x="7082" y="4506"/>
                    <a:pt x="6558" y="4089"/>
                  </a:cubicBezTo>
                  <a:cubicBezTo>
                    <a:pt x="6428" y="3983"/>
                    <a:pt x="6294" y="3882"/>
                    <a:pt x="6161" y="3782"/>
                  </a:cubicBezTo>
                  <a:cubicBezTo>
                    <a:pt x="6032" y="3680"/>
                    <a:pt x="5897" y="3581"/>
                    <a:pt x="5763" y="3485"/>
                  </a:cubicBezTo>
                  <a:cubicBezTo>
                    <a:pt x="5494" y="3292"/>
                    <a:pt x="5233" y="3106"/>
                    <a:pt x="4974" y="2919"/>
                  </a:cubicBezTo>
                  <a:cubicBezTo>
                    <a:pt x="4455" y="2556"/>
                    <a:pt x="3955" y="2218"/>
                    <a:pt x="3481" y="1911"/>
                  </a:cubicBezTo>
                  <a:cubicBezTo>
                    <a:pt x="3011" y="1603"/>
                    <a:pt x="2555" y="1333"/>
                    <a:pt x="2153" y="1090"/>
                  </a:cubicBezTo>
                  <a:cubicBezTo>
                    <a:pt x="1746" y="852"/>
                    <a:pt x="1379" y="648"/>
                    <a:pt x="1055" y="489"/>
                  </a:cubicBezTo>
                  <a:cubicBezTo>
                    <a:pt x="736" y="327"/>
                    <a:pt x="479" y="203"/>
                    <a:pt x="295" y="122"/>
                  </a:cubicBezTo>
                  <a:cubicBezTo>
                    <a:pt x="112" y="4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6341121" y="8147029"/>
              <a:ext cx="585728" cy="593956"/>
            </a:xfrm>
            <a:custGeom>
              <a:avLst/>
              <a:gdLst/>
              <a:ahLst/>
              <a:cxnLst/>
              <a:rect l="l" t="t" r="r" b="b"/>
              <a:pathLst>
                <a:path w="16158" h="16385" extrusionOk="0">
                  <a:moveTo>
                    <a:pt x="211" y="0"/>
                  </a:moveTo>
                  <a:lnTo>
                    <a:pt x="1" y="94"/>
                  </a:lnTo>
                  <a:cubicBezTo>
                    <a:pt x="1" y="94"/>
                    <a:pt x="10" y="177"/>
                    <a:pt x="41" y="328"/>
                  </a:cubicBezTo>
                  <a:cubicBezTo>
                    <a:pt x="57" y="403"/>
                    <a:pt x="76" y="496"/>
                    <a:pt x="99" y="604"/>
                  </a:cubicBezTo>
                  <a:cubicBezTo>
                    <a:pt x="120" y="714"/>
                    <a:pt x="151" y="837"/>
                    <a:pt x="195" y="972"/>
                  </a:cubicBezTo>
                  <a:cubicBezTo>
                    <a:pt x="284" y="1239"/>
                    <a:pt x="360" y="1579"/>
                    <a:pt x="503" y="1946"/>
                  </a:cubicBezTo>
                  <a:cubicBezTo>
                    <a:pt x="636" y="2317"/>
                    <a:pt x="815" y="2726"/>
                    <a:pt x="1032" y="3164"/>
                  </a:cubicBezTo>
                  <a:cubicBezTo>
                    <a:pt x="1255" y="3601"/>
                    <a:pt x="1520" y="4067"/>
                    <a:pt x="1837" y="4547"/>
                  </a:cubicBezTo>
                  <a:cubicBezTo>
                    <a:pt x="1995" y="4788"/>
                    <a:pt x="2166" y="5030"/>
                    <a:pt x="2337" y="5281"/>
                  </a:cubicBezTo>
                  <a:cubicBezTo>
                    <a:pt x="2503" y="5533"/>
                    <a:pt x="2699" y="5779"/>
                    <a:pt x="2897" y="6033"/>
                  </a:cubicBezTo>
                  <a:cubicBezTo>
                    <a:pt x="3088" y="6289"/>
                    <a:pt x="3308" y="6539"/>
                    <a:pt x="3529" y="6793"/>
                  </a:cubicBezTo>
                  <a:cubicBezTo>
                    <a:pt x="3748" y="7049"/>
                    <a:pt x="3986" y="7302"/>
                    <a:pt x="4231" y="7554"/>
                  </a:cubicBezTo>
                  <a:cubicBezTo>
                    <a:pt x="4476" y="7807"/>
                    <a:pt x="4735" y="8058"/>
                    <a:pt x="5000" y="8308"/>
                  </a:cubicBezTo>
                  <a:cubicBezTo>
                    <a:pt x="5258" y="8560"/>
                    <a:pt x="5525" y="8809"/>
                    <a:pt x="5798" y="9057"/>
                  </a:cubicBezTo>
                  <a:cubicBezTo>
                    <a:pt x="6073" y="9302"/>
                    <a:pt x="6370" y="9547"/>
                    <a:pt x="6661" y="9791"/>
                  </a:cubicBezTo>
                  <a:cubicBezTo>
                    <a:pt x="6807" y="9918"/>
                    <a:pt x="6947" y="10028"/>
                    <a:pt x="7098" y="10142"/>
                  </a:cubicBezTo>
                  <a:cubicBezTo>
                    <a:pt x="7249" y="10258"/>
                    <a:pt x="7400" y="10374"/>
                    <a:pt x="7551" y="10490"/>
                  </a:cubicBezTo>
                  <a:cubicBezTo>
                    <a:pt x="7703" y="10605"/>
                    <a:pt x="7855" y="10718"/>
                    <a:pt x="8007" y="10832"/>
                  </a:cubicBezTo>
                  <a:cubicBezTo>
                    <a:pt x="8163" y="10942"/>
                    <a:pt x="8319" y="11051"/>
                    <a:pt x="8474" y="11160"/>
                  </a:cubicBezTo>
                  <a:cubicBezTo>
                    <a:pt x="8783" y="11374"/>
                    <a:pt x="9087" y="11583"/>
                    <a:pt x="9392" y="11795"/>
                  </a:cubicBezTo>
                  <a:cubicBezTo>
                    <a:pt x="9990" y="12210"/>
                    <a:pt x="10583" y="12601"/>
                    <a:pt x="11141" y="12975"/>
                  </a:cubicBezTo>
                  <a:cubicBezTo>
                    <a:pt x="11703" y="13349"/>
                    <a:pt x="12234" y="13703"/>
                    <a:pt x="12724" y="14031"/>
                  </a:cubicBezTo>
                  <a:cubicBezTo>
                    <a:pt x="13213" y="14362"/>
                    <a:pt x="13664" y="14670"/>
                    <a:pt x="14057" y="14952"/>
                  </a:cubicBezTo>
                  <a:cubicBezTo>
                    <a:pt x="14249" y="15094"/>
                    <a:pt x="14431" y="15228"/>
                    <a:pt x="14598" y="15351"/>
                  </a:cubicBezTo>
                  <a:cubicBezTo>
                    <a:pt x="14768" y="15475"/>
                    <a:pt x="14926" y="15590"/>
                    <a:pt x="15057" y="15698"/>
                  </a:cubicBezTo>
                  <a:cubicBezTo>
                    <a:pt x="15189" y="15804"/>
                    <a:pt x="15314" y="15900"/>
                    <a:pt x="15427" y="15982"/>
                  </a:cubicBezTo>
                  <a:cubicBezTo>
                    <a:pt x="15536" y="16069"/>
                    <a:pt x="15627" y="16143"/>
                    <a:pt x="15702" y="16203"/>
                  </a:cubicBezTo>
                  <a:cubicBezTo>
                    <a:pt x="15853" y="16323"/>
                    <a:pt x="15940" y="16384"/>
                    <a:pt x="15940" y="16384"/>
                  </a:cubicBezTo>
                  <a:lnTo>
                    <a:pt x="16157" y="16310"/>
                  </a:lnTo>
                  <a:cubicBezTo>
                    <a:pt x="16157" y="16310"/>
                    <a:pt x="16113" y="16234"/>
                    <a:pt x="16030" y="16089"/>
                  </a:cubicBezTo>
                  <a:cubicBezTo>
                    <a:pt x="15988" y="16018"/>
                    <a:pt x="15936" y="15929"/>
                    <a:pt x="15876" y="15826"/>
                  </a:cubicBezTo>
                  <a:cubicBezTo>
                    <a:pt x="15810" y="15723"/>
                    <a:pt x="15734" y="15605"/>
                    <a:pt x="15649" y="15473"/>
                  </a:cubicBezTo>
                  <a:cubicBezTo>
                    <a:pt x="15566" y="15339"/>
                    <a:pt x="15463" y="15198"/>
                    <a:pt x="15351" y="15043"/>
                  </a:cubicBezTo>
                  <a:cubicBezTo>
                    <a:pt x="15244" y="14887"/>
                    <a:pt x="15119" y="14723"/>
                    <a:pt x="14973" y="14549"/>
                  </a:cubicBezTo>
                  <a:cubicBezTo>
                    <a:pt x="14691" y="14200"/>
                    <a:pt x="14348" y="13821"/>
                    <a:pt x="13953" y="13420"/>
                  </a:cubicBezTo>
                  <a:cubicBezTo>
                    <a:pt x="13159" y="12619"/>
                    <a:pt x="12177" y="11735"/>
                    <a:pt x="11079" y="10830"/>
                  </a:cubicBezTo>
                  <a:cubicBezTo>
                    <a:pt x="10526" y="10378"/>
                    <a:pt x="9955" y="9917"/>
                    <a:pt x="9393" y="9446"/>
                  </a:cubicBezTo>
                  <a:cubicBezTo>
                    <a:pt x="8835" y="8972"/>
                    <a:pt x="8278" y="8491"/>
                    <a:pt x="7748" y="8003"/>
                  </a:cubicBezTo>
                  <a:cubicBezTo>
                    <a:pt x="7204" y="7522"/>
                    <a:pt x="6656" y="7038"/>
                    <a:pt x="6142" y="6560"/>
                  </a:cubicBezTo>
                  <a:cubicBezTo>
                    <a:pt x="5633" y="6077"/>
                    <a:pt x="5140" y="5603"/>
                    <a:pt x="4688" y="5135"/>
                  </a:cubicBezTo>
                  <a:cubicBezTo>
                    <a:pt x="4460" y="4904"/>
                    <a:pt x="4240" y="4674"/>
                    <a:pt x="4031" y="4446"/>
                  </a:cubicBezTo>
                  <a:cubicBezTo>
                    <a:pt x="3814" y="4219"/>
                    <a:pt x="3606" y="4001"/>
                    <a:pt x="3402" y="3787"/>
                  </a:cubicBezTo>
                  <a:cubicBezTo>
                    <a:pt x="2998" y="3357"/>
                    <a:pt x="2633" y="2946"/>
                    <a:pt x="2305" y="2565"/>
                  </a:cubicBezTo>
                  <a:cubicBezTo>
                    <a:pt x="1981" y="2181"/>
                    <a:pt x="1681" y="1833"/>
                    <a:pt x="1430" y="1519"/>
                  </a:cubicBezTo>
                  <a:cubicBezTo>
                    <a:pt x="1172" y="1204"/>
                    <a:pt x="954" y="934"/>
                    <a:pt x="772" y="709"/>
                  </a:cubicBezTo>
                  <a:cubicBezTo>
                    <a:pt x="592" y="483"/>
                    <a:pt x="453" y="307"/>
                    <a:pt x="357" y="186"/>
                  </a:cubicBezTo>
                  <a:cubicBezTo>
                    <a:pt x="261" y="65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6901654" y="7929529"/>
              <a:ext cx="376964" cy="890518"/>
            </a:xfrm>
            <a:custGeom>
              <a:avLst/>
              <a:gdLst/>
              <a:ahLst/>
              <a:cxnLst/>
              <a:rect l="l" t="t" r="r" b="b"/>
              <a:pathLst>
                <a:path w="10399" h="24566" extrusionOk="0">
                  <a:moveTo>
                    <a:pt x="8709" y="0"/>
                  </a:moveTo>
                  <a:cubicBezTo>
                    <a:pt x="8709" y="0"/>
                    <a:pt x="8669" y="115"/>
                    <a:pt x="8598" y="317"/>
                  </a:cubicBezTo>
                  <a:cubicBezTo>
                    <a:pt x="8522" y="524"/>
                    <a:pt x="8440" y="816"/>
                    <a:pt x="8301" y="1185"/>
                  </a:cubicBezTo>
                  <a:cubicBezTo>
                    <a:pt x="8228" y="1369"/>
                    <a:pt x="8174" y="1566"/>
                    <a:pt x="8088" y="1782"/>
                  </a:cubicBezTo>
                  <a:cubicBezTo>
                    <a:pt x="7997" y="1999"/>
                    <a:pt x="7919" y="2228"/>
                    <a:pt x="7825" y="2470"/>
                  </a:cubicBezTo>
                  <a:cubicBezTo>
                    <a:pt x="7719" y="2714"/>
                    <a:pt x="7622" y="2969"/>
                    <a:pt x="7511" y="3235"/>
                  </a:cubicBezTo>
                  <a:cubicBezTo>
                    <a:pt x="7391" y="3504"/>
                    <a:pt x="7270" y="3778"/>
                    <a:pt x="7144" y="4064"/>
                  </a:cubicBezTo>
                  <a:cubicBezTo>
                    <a:pt x="6874" y="4638"/>
                    <a:pt x="6600" y="5244"/>
                    <a:pt x="6265" y="5883"/>
                  </a:cubicBezTo>
                  <a:cubicBezTo>
                    <a:pt x="5936" y="6524"/>
                    <a:pt x="5566" y="7194"/>
                    <a:pt x="5190" y="7884"/>
                  </a:cubicBezTo>
                  <a:cubicBezTo>
                    <a:pt x="4814" y="8569"/>
                    <a:pt x="4417" y="9291"/>
                    <a:pt x="4018" y="10014"/>
                  </a:cubicBezTo>
                  <a:cubicBezTo>
                    <a:pt x="3621" y="10748"/>
                    <a:pt x="3217" y="11495"/>
                    <a:pt x="2815" y="12238"/>
                  </a:cubicBezTo>
                  <a:cubicBezTo>
                    <a:pt x="2417" y="12991"/>
                    <a:pt x="2036" y="13750"/>
                    <a:pt x="1693" y="14505"/>
                  </a:cubicBezTo>
                  <a:cubicBezTo>
                    <a:pt x="1346" y="15260"/>
                    <a:pt x="1059" y="16006"/>
                    <a:pt x="789" y="16745"/>
                  </a:cubicBezTo>
                  <a:cubicBezTo>
                    <a:pt x="530" y="17482"/>
                    <a:pt x="323" y="18198"/>
                    <a:pt x="196" y="18881"/>
                  </a:cubicBezTo>
                  <a:cubicBezTo>
                    <a:pt x="56" y="19562"/>
                    <a:pt x="12" y="20209"/>
                    <a:pt x="1" y="20799"/>
                  </a:cubicBezTo>
                  <a:cubicBezTo>
                    <a:pt x="0" y="21097"/>
                    <a:pt x="9" y="21380"/>
                    <a:pt x="29" y="21647"/>
                  </a:cubicBezTo>
                  <a:cubicBezTo>
                    <a:pt x="65" y="21915"/>
                    <a:pt x="89" y="22166"/>
                    <a:pt x="135" y="22400"/>
                  </a:cubicBezTo>
                  <a:cubicBezTo>
                    <a:pt x="194" y="22634"/>
                    <a:pt x="241" y="22851"/>
                    <a:pt x="304" y="23049"/>
                  </a:cubicBezTo>
                  <a:cubicBezTo>
                    <a:pt x="364" y="23248"/>
                    <a:pt x="437" y="23433"/>
                    <a:pt x="506" y="23594"/>
                  </a:cubicBezTo>
                  <a:cubicBezTo>
                    <a:pt x="540" y="23674"/>
                    <a:pt x="572" y="23750"/>
                    <a:pt x="602" y="23822"/>
                  </a:cubicBezTo>
                  <a:cubicBezTo>
                    <a:pt x="631" y="23893"/>
                    <a:pt x="674" y="23954"/>
                    <a:pt x="706" y="24014"/>
                  </a:cubicBezTo>
                  <a:cubicBezTo>
                    <a:pt x="772" y="24133"/>
                    <a:pt x="835" y="24233"/>
                    <a:pt x="886" y="24316"/>
                  </a:cubicBezTo>
                  <a:cubicBezTo>
                    <a:pt x="987" y="24478"/>
                    <a:pt x="1049" y="24565"/>
                    <a:pt x="1049" y="24565"/>
                  </a:cubicBezTo>
                  <a:cubicBezTo>
                    <a:pt x="1049" y="24565"/>
                    <a:pt x="1110" y="24469"/>
                    <a:pt x="1209" y="24290"/>
                  </a:cubicBezTo>
                  <a:cubicBezTo>
                    <a:pt x="1311" y="24113"/>
                    <a:pt x="1432" y="23840"/>
                    <a:pt x="1619" y="23523"/>
                  </a:cubicBezTo>
                  <a:cubicBezTo>
                    <a:pt x="1716" y="23362"/>
                    <a:pt x="1796" y="23191"/>
                    <a:pt x="1909" y="23001"/>
                  </a:cubicBezTo>
                  <a:cubicBezTo>
                    <a:pt x="2028" y="22810"/>
                    <a:pt x="2137" y="22606"/>
                    <a:pt x="2260" y="22389"/>
                  </a:cubicBezTo>
                  <a:cubicBezTo>
                    <a:pt x="2399" y="22173"/>
                    <a:pt x="2528" y="21943"/>
                    <a:pt x="2672" y="21704"/>
                  </a:cubicBezTo>
                  <a:cubicBezTo>
                    <a:pt x="2828" y="21464"/>
                    <a:pt x="2981" y="21213"/>
                    <a:pt x="3141" y="20953"/>
                  </a:cubicBezTo>
                  <a:cubicBezTo>
                    <a:pt x="3476" y="20431"/>
                    <a:pt x="3829" y="19881"/>
                    <a:pt x="4214" y="19280"/>
                  </a:cubicBezTo>
                  <a:cubicBezTo>
                    <a:pt x="4594" y="18691"/>
                    <a:pt x="5002" y="18055"/>
                    <a:pt x="5424" y="17401"/>
                  </a:cubicBezTo>
                  <a:cubicBezTo>
                    <a:pt x="5844" y="16743"/>
                    <a:pt x="6290" y="16049"/>
                    <a:pt x="6722" y="15331"/>
                  </a:cubicBezTo>
                  <a:cubicBezTo>
                    <a:pt x="7162" y="14609"/>
                    <a:pt x="7567" y="13867"/>
                    <a:pt x="7969" y="13101"/>
                  </a:cubicBezTo>
                  <a:cubicBezTo>
                    <a:pt x="8367" y="12334"/>
                    <a:pt x="8742" y="11547"/>
                    <a:pt x="9078" y="10752"/>
                  </a:cubicBezTo>
                  <a:cubicBezTo>
                    <a:pt x="9242" y="10354"/>
                    <a:pt x="9402" y="9952"/>
                    <a:pt x="9539" y="9554"/>
                  </a:cubicBezTo>
                  <a:cubicBezTo>
                    <a:pt x="9671" y="9156"/>
                    <a:pt x="9791" y="8759"/>
                    <a:pt x="9893" y="8362"/>
                  </a:cubicBezTo>
                  <a:cubicBezTo>
                    <a:pt x="10099" y="7570"/>
                    <a:pt x="10249" y="6792"/>
                    <a:pt x="10319" y="6045"/>
                  </a:cubicBezTo>
                  <a:cubicBezTo>
                    <a:pt x="10399" y="5302"/>
                    <a:pt x="10398" y="4589"/>
                    <a:pt x="10325" y="3950"/>
                  </a:cubicBezTo>
                  <a:cubicBezTo>
                    <a:pt x="10283" y="3629"/>
                    <a:pt x="10231" y="3323"/>
                    <a:pt x="10172" y="3037"/>
                  </a:cubicBezTo>
                  <a:cubicBezTo>
                    <a:pt x="10095" y="2750"/>
                    <a:pt x="10033" y="2480"/>
                    <a:pt x="9953" y="2232"/>
                  </a:cubicBezTo>
                  <a:cubicBezTo>
                    <a:pt x="9858" y="1984"/>
                    <a:pt x="9779" y="1753"/>
                    <a:pt x="9687" y="1546"/>
                  </a:cubicBezTo>
                  <a:cubicBezTo>
                    <a:pt x="9596" y="1338"/>
                    <a:pt x="9496" y="1152"/>
                    <a:pt x="9403" y="986"/>
                  </a:cubicBezTo>
                  <a:cubicBezTo>
                    <a:pt x="9313" y="820"/>
                    <a:pt x="9233" y="675"/>
                    <a:pt x="9140" y="552"/>
                  </a:cubicBezTo>
                  <a:cubicBezTo>
                    <a:pt x="9056" y="429"/>
                    <a:pt x="8978" y="328"/>
                    <a:pt x="8914" y="246"/>
                  </a:cubicBezTo>
                  <a:cubicBezTo>
                    <a:pt x="8788" y="82"/>
                    <a:pt x="8709" y="0"/>
                    <a:pt x="8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6934243" y="7928514"/>
              <a:ext cx="329223" cy="891823"/>
            </a:xfrm>
            <a:custGeom>
              <a:avLst/>
              <a:gdLst/>
              <a:ahLst/>
              <a:cxnLst/>
              <a:rect l="l" t="t" r="r" b="b"/>
              <a:pathLst>
                <a:path w="9082" h="24602" extrusionOk="0">
                  <a:moveTo>
                    <a:pt x="7924" y="1"/>
                  </a:moveTo>
                  <a:lnTo>
                    <a:pt x="7696" y="56"/>
                  </a:lnTo>
                  <a:cubicBezTo>
                    <a:pt x="7696" y="56"/>
                    <a:pt x="7711" y="154"/>
                    <a:pt x="7739" y="336"/>
                  </a:cubicBezTo>
                  <a:cubicBezTo>
                    <a:pt x="7758" y="521"/>
                    <a:pt x="7811" y="787"/>
                    <a:pt x="7819" y="1137"/>
                  </a:cubicBezTo>
                  <a:cubicBezTo>
                    <a:pt x="7826" y="1312"/>
                    <a:pt x="7846" y="1502"/>
                    <a:pt x="7845" y="1713"/>
                  </a:cubicBezTo>
                  <a:cubicBezTo>
                    <a:pt x="7842" y="1924"/>
                    <a:pt x="7837" y="2151"/>
                    <a:pt x="7834" y="2395"/>
                  </a:cubicBezTo>
                  <a:cubicBezTo>
                    <a:pt x="7814" y="2640"/>
                    <a:pt x="7794" y="2900"/>
                    <a:pt x="7772" y="3174"/>
                  </a:cubicBezTo>
                  <a:cubicBezTo>
                    <a:pt x="7736" y="3448"/>
                    <a:pt x="7698" y="3737"/>
                    <a:pt x="7659" y="4038"/>
                  </a:cubicBezTo>
                  <a:cubicBezTo>
                    <a:pt x="7554" y="4640"/>
                    <a:pt x="7429" y="5289"/>
                    <a:pt x="7207" y="5978"/>
                  </a:cubicBezTo>
                  <a:cubicBezTo>
                    <a:pt x="7004" y="6666"/>
                    <a:pt x="6741" y="7384"/>
                    <a:pt x="6447" y="8121"/>
                  </a:cubicBezTo>
                  <a:cubicBezTo>
                    <a:pt x="6151" y="8856"/>
                    <a:pt x="5813" y="9608"/>
                    <a:pt x="5454" y="10365"/>
                  </a:cubicBezTo>
                  <a:cubicBezTo>
                    <a:pt x="5080" y="11124"/>
                    <a:pt x="4678" y="11889"/>
                    <a:pt x="4275" y="12647"/>
                  </a:cubicBezTo>
                  <a:cubicBezTo>
                    <a:pt x="3483" y="14166"/>
                    <a:pt x="2709" y="15657"/>
                    <a:pt x="2014" y="17063"/>
                  </a:cubicBezTo>
                  <a:cubicBezTo>
                    <a:pt x="1678" y="17765"/>
                    <a:pt x="1369" y="18442"/>
                    <a:pt x="1122" y="19083"/>
                  </a:cubicBezTo>
                  <a:cubicBezTo>
                    <a:pt x="857" y="19725"/>
                    <a:pt x="684" y="20330"/>
                    <a:pt x="498" y="20892"/>
                  </a:cubicBezTo>
                  <a:cubicBezTo>
                    <a:pt x="418" y="21173"/>
                    <a:pt x="345" y="21442"/>
                    <a:pt x="282" y="21697"/>
                  </a:cubicBezTo>
                  <a:cubicBezTo>
                    <a:pt x="233" y="21953"/>
                    <a:pt x="186" y="22194"/>
                    <a:pt x="142" y="22422"/>
                  </a:cubicBezTo>
                  <a:cubicBezTo>
                    <a:pt x="114" y="22648"/>
                    <a:pt x="87" y="22861"/>
                    <a:pt x="62" y="23057"/>
                  </a:cubicBezTo>
                  <a:cubicBezTo>
                    <a:pt x="39" y="23253"/>
                    <a:pt x="39" y="23433"/>
                    <a:pt x="28" y="23595"/>
                  </a:cubicBezTo>
                  <a:cubicBezTo>
                    <a:pt x="1" y="23921"/>
                    <a:pt x="26" y="24169"/>
                    <a:pt x="26" y="24340"/>
                  </a:cubicBezTo>
                  <a:cubicBezTo>
                    <a:pt x="31" y="24511"/>
                    <a:pt x="34" y="24602"/>
                    <a:pt x="34" y="24602"/>
                  </a:cubicBezTo>
                  <a:lnTo>
                    <a:pt x="266" y="24584"/>
                  </a:lnTo>
                  <a:cubicBezTo>
                    <a:pt x="266" y="24584"/>
                    <a:pt x="310" y="24489"/>
                    <a:pt x="377" y="24313"/>
                  </a:cubicBezTo>
                  <a:cubicBezTo>
                    <a:pt x="442" y="24138"/>
                    <a:pt x="538" y="23870"/>
                    <a:pt x="670" y="23555"/>
                  </a:cubicBezTo>
                  <a:cubicBezTo>
                    <a:pt x="738" y="23395"/>
                    <a:pt x="799" y="23224"/>
                    <a:pt x="890" y="23033"/>
                  </a:cubicBezTo>
                  <a:cubicBezTo>
                    <a:pt x="986" y="22841"/>
                    <a:pt x="1069" y="22636"/>
                    <a:pt x="1166" y="22418"/>
                  </a:cubicBezTo>
                  <a:cubicBezTo>
                    <a:pt x="1279" y="22200"/>
                    <a:pt x="1384" y="21968"/>
                    <a:pt x="1501" y="21726"/>
                  </a:cubicBezTo>
                  <a:cubicBezTo>
                    <a:pt x="1627" y="21483"/>
                    <a:pt x="1758" y="21228"/>
                    <a:pt x="1896" y="20963"/>
                  </a:cubicBezTo>
                  <a:cubicBezTo>
                    <a:pt x="2042" y="20697"/>
                    <a:pt x="2193" y="20423"/>
                    <a:pt x="2350" y="20137"/>
                  </a:cubicBezTo>
                  <a:cubicBezTo>
                    <a:pt x="2503" y="19853"/>
                    <a:pt x="2664" y="19560"/>
                    <a:pt x="2839" y="19258"/>
                  </a:cubicBezTo>
                  <a:cubicBezTo>
                    <a:pt x="3173" y="18653"/>
                    <a:pt x="3561" y="18014"/>
                    <a:pt x="3954" y="17344"/>
                  </a:cubicBezTo>
                  <a:cubicBezTo>
                    <a:pt x="4155" y="17007"/>
                    <a:pt x="4359" y="16663"/>
                    <a:pt x="4566" y="16316"/>
                  </a:cubicBezTo>
                  <a:cubicBezTo>
                    <a:pt x="4670" y="16144"/>
                    <a:pt x="4776" y="15968"/>
                    <a:pt x="4884" y="15788"/>
                  </a:cubicBezTo>
                  <a:cubicBezTo>
                    <a:pt x="4988" y="15608"/>
                    <a:pt x="5093" y="15428"/>
                    <a:pt x="5197" y="15248"/>
                  </a:cubicBezTo>
                  <a:cubicBezTo>
                    <a:pt x="5621" y="14525"/>
                    <a:pt x="6016" y="13776"/>
                    <a:pt x="6424" y="13015"/>
                  </a:cubicBezTo>
                  <a:cubicBezTo>
                    <a:pt x="6812" y="12248"/>
                    <a:pt x="7207" y="11469"/>
                    <a:pt x="7547" y="10681"/>
                  </a:cubicBezTo>
                  <a:cubicBezTo>
                    <a:pt x="7719" y="10286"/>
                    <a:pt x="7894" y="9893"/>
                    <a:pt x="8025" y="9499"/>
                  </a:cubicBezTo>
                  <a:cubicBezTo>
                    <a:pt x="8168" y="9108"/>
                    <a:pt x="8304" y="8716"/>
                    <a:pt x="8415" y="8326"/>
                  </a:cubicBezTo>
                  <a:cubicBezTo>
                    <a:pt x="8648" y="7549"/>
                    <a:pt x="8828" y="6784"/>
                    <a:pt x="8938" y="6051"/>
                  </a:cubicBezTo>
                  <a:cubicBezTo>
                    <a:pt x="8995" y="5686"/>
                    <a:pt x="9036" y="5328"/>
                    <a:pt x="9062" y="4982"/>
                  </a:cubicBezTo>
                  <a:cubicBezTo>
                    <a:pt x="9079" y="4809"/>
                    <a:pt x="9079" y="4641"/>
                    <a:pt x="9078" y="4475"/>
                  </a:cubicBezTo>
                  <a:cubicBezTo>
                    <a:pt x="9077" y="4310"/>
                    <a:pt x="9082" y="4148"/>
                    <a:pt x="9075" y="3990"/>
                  </a:cubicBezTo>
                  <a:cubicBezTo>
                    <a:pt x="9054" y="3673"/>
                    <a:pt x="9032" y="3369"/>
                    <a:pt x="8999" y="3085"/>
                  </a:cubicBezTo>
                  <a:cubicBezTo>
                    <a:pt x="8950" y="2799"/>
                    <a:pt x="8911" y="2531"/>
                    <a:pt x="8858" y="2281"/>
                  </a:cubicBezTo>
                  <a:cubicBezTo>
                    <a:pt x="8791" y="2033"/>
                    <a:pt x="8737" y="1801"/>
                    <a:pt x="8668" y="1592"/>
                  </a:cubicBezTo>
                  <a:cubicBezTo>
                    <a:pt x="8600" y="1381"/>
                    <a:pt x="8518" y="1194"/>
                    <a:pt x="8454" y="1023"/>
                  </a:cubicBezTo>
                  <a:cubicBezTo>
                    <a:pt x="8421" y="939"/>
                    <a:pt x="8389" y="859"/>
                    <a:pt x="8360" y="784"/>
                  </a:cubicBezTo>
                  <a:cubicBezTo>
                    <a:pt x="8331" y="708"/>
                    <a:pt x="8287" y="641"/>
                    <a:pt x="8256" y="577"/>
                  </a:cubicBezTo>
                  <a:cubicBezTo>
                    <a:pt x="8187" y="452"/>
                    <a:pt x="8129" y="345"/>
                    <a:pt x="8082" y="259"/>
                  </a:cubicBezTo>
                  <a:cubicBezTo>
                    <a:pt x="7986" y="87"/>
                    <a:pt x="7924" y="1"/>
                    <a:pt x="79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6624886" y="9104464"/>
              <a:ext cx="408102" cy="333681"/>
            </a:xfrm>
            <a:custGeom>
              <a:avLst/>
              <a:gdLst/>
              <a:ahLst/>
              <a:cxnLst/>
              <a:rect l="l" t="t" r="r" b="b"/>
              <a:pathLst>
                <a:path w="11258" h="9205" extrusionOk="0">
                  <a:moveTo>
                    <a:pt x="7251" y="3346"/>
                  </a:moveTo>
                  <a:lnTo>
                    <a:pt x="7254" y="3348"/>
                  </a:lnTo>
                  <a:cubicBezTo>
                    <a:pt x="7253" y="3347"/>
                    <a:pt x="7252" y="3347"/>
                    <a:pt x="7251" y="3346"/>
                  </a:cubicBezTo>
                  <a:close/>
                  <a:moveTo>
                    <a:pt x="265" y="0"/>
                  </a:moveTo>
                  <a:cubicBezTo>
                    <a:pt x="265" y="0"/>
                    <a:pt x="238" y="57"/>
                    <a:pt x="201" y="163"/>
                  </a:cubicBezTo>
                  <a:cubicBezTo>
                    <a:pt x="164" y="267"/>
                    <a:pt x="114" y="419"/>
                    <a:pt x="79" y="605"/>
                  </a:cubicBezTo>
                  <a:cubicBezTo>
                    <a:pt x="38" y="793"/>
                    <a:pt x="14" y="1015"/>
                    <a:pt x="8" y="1267"/>
                  </a:cubicBezTo>
                  <a:cubicBezTo>
                    <a:pt x="1" y="1520"/>
                    <a:pt x="33" y="1797"/>
                    <a:pt x="80" y="2096"/>
                  </a:cubicBezTo>
                  <a:cubicBezTo>
                    <a:pt x="134" y="2394"/>
                    <a:pt x="225" y="2711"/>
                    <a:pt x="373" y="3039"/>
                  </a:cubicBezTo>
                  <a:cubicBezTo>
                    <a:pt x="515" y="3368"/>
                    <a:pt x="719" y="3705"/>
                    <a:pt x="974" y="4044"/>
                  </a:cubicBezTo>
                  <a:cubicBezTo>
                    <a:pt x="1238" y="4381"/>
                    <a:pt x="1550" y="4724"/>
                    <a:pt x="1935" y="5049"/>
                  </a:cubicBezTo>
                  <a:cubicBezTo>
                    <a:pt x="2026" y="5132"/>
                    <a:pt x="2135" y="5209"/>
                    <a:pt x="2236" y="5291"/>
                  </a:cubicBezTo>
                  <a:cubicBezTo>
                    <a:pt x="2335" y="5371"/>
                    <a:pt x="2440" y="5450"/>
                    <a:pt x="2566" y="5535"/>
                  </a:cubicBezTo>
                  <a:cubicBezTo>
                    <a:pt x="2685" y="5616"/>
                    <a:pt x="2812" y="5701"/>
                    <a:pt x="2928" y="5780"/>
                  </a:cubicBezTo>
                  <a:lnTo>
                    <a:pt x="3227" y="5968"/>
                  </a:lnTo>
                  <a:lnTo>
                    <a:pt x="3303" y="6013"/>
                  </a:lnTo>
                  <a:lnTo>
                    <a:pt x="3386" y="6060"/>
                  </a:lnTo>
                  <a:lnTo>
                    <a:pt x="3432" y="6087"/>
                  </a:lnTo>
                  <a:lnTo>
                    <a:pt x="3617" y="6191"/>
                  </a:lnTo>
                  <a:cubicBezTo>
                    <a:pt x="3739" y="6259"/>
                    <a:pt x="3868" y="6322"/>
                    <a:pt x="3990" y="6384"/>
                  </a:cubicBezTo>
                  <a:cubicBezTo>
                    <a:pt x="4235" y="6508"/>
                    <a:pt x="4485" y="6619"/>
                    <a:pt x="4723" y="6722"/>
                  </a:cubicBezTo>
                  <a:cubicBezTo>
                    <a:pt x="5203" y="6930"/>
                    <a:pt x="5665" y="7098"/>
                    <a:pt x="6092" y="7247"/>
                  </a:cubicBezTo>
                  <a:cubicBezTo>
                    <a:pt x="6304" y="7321"/>
                    <a:pt x="6515" y="7394"/>
                    <a:pt x="6706" y="7453"/>
                  </a:cubicBezTo>
                  <a:lnTo>
                    <a:pt x="6841" y="7494"/>
                  </a:lnTo>
                  <a:cubicBezTo>
                    <a:pt x="6892" y="7513"/>
                    <a:pt x="6953" y="7535"/>
                    <a:pt x="7008" y="7556"/>
                  </a:cubicBezTo>
                  <a:lnTo>
                    <a:pt x="7093" y="7587"/>
                  </a:lnTo>
                  <a:lnTo>
                    <a:pt x="7103" y="7591"/>
                  </a:lnTo>
                  <a:cubicBezTo>
                    <a:pt x="7089" y="7581"/>
                    <a:pt x="7086" y="7579"/>
                    <a:pt x="7086" y="7579"/>
                  </a:cubicBezTo>
                  <a:lnTo>
                    <a:pt x="7086" y="7579"/>
                  </a:lnTo>
                  <a:cubicBezTo>
                    <a:pt x="7087" y="7579"/>
                    <a:pt x="7091" y="7582"/>
                    <a:pt x="7091" y="7582"/>
                  </a:cubicBezTo>
                  <a:cubicBezTo>
                    <a:pt x="7091" y="7582"/>
                    <a:pt x="7091" y="7581"/>
                    <a:pt x="7090" y="7581"/>
                  </a:cubicBezTo>
                  <a:lnTo>
                    <a:pt x="7090" y="7581"/>
                  </a:lnTo>
                  <a:lnTo>
                    <a:pt x="7095" y="7582"/>
                  </a:lnTo>
                  <a:lnTo>
                    <a:pt x="7111" y="7588"/>
                  </a:lnTo>
                  <a:lnTo>
                    <a:pt x="7145" y="7599"/>
                  </a:lnTo>
                  <a:lnTo>
                    <a:pt x="7284" y="7643"/>
                  </a:lnTo>
                  <a:cubicBezTo>
                    <a:pt x="7649" y="7761"/>
                    <a:pt x="7996" y="7879"/>
                    <a:pt x="8322" y="8000"/>
                  </a:cubicBezTo>
                  <a:cubicBezTo>
                    <a:pt x="8648" y="8120"/>
                    <a:pt x="8948" y="8245"/>
                    <a:pt x="9219" y="8372"/>
                  </a:cubicBezTo>
                  <a:cubicBezTo>
                    <a:pt x="9488" y="8498"/>
                    <a:pt x="9720" y="8630"/>
                    <a:pt x="9919" y="8753"/>
                  </a:cubicBezTo>
                  <a:cubicBezTo>
                    <a:pt x="10111" y="8880"/>
                    <a:pt x="10267" y="8979"/>
                    <a:pt x="10372" y="9071"/>
                  </a:cubicBezTo>
                  <a:cubicBezTo>
                    <a:pt x="10477" y="9158"/>
                    <a:pt x="10540" y="9204"/>
                    <a:pt x="10540" y="9204"/>
                  </a:cubicBezTo>
                  <a:cubicBezTo>
                    <a:pt x="10540" y="9204"/>
                    <a:pt x="10599" y="9155"/>
                    <a:pt x="10697" y="9063"/>
                  </a:cubicBezTo>
                  <a:cubicBezTo>
                    <a:pt x="10747" y="9018"/>
                    <a:pt x="10799" y="8957"/>
                    <a:pt x="10855" y="8880"/>
                  </a:cubicBezTo>
                  <a:cubicBezTo>
                    <a:pt x="10916" y="8800"/>
                    <a:pt x="10968" y="8713"/>
                    <a:pt x="11022" y="8609"/>
                  </a:cubicBezTo>
                  <a:cubicBezTo>
                    <a:pt x="11129" y="8405"/>
                    <a:pt x="11214" y="8141"/>
                    <a:pt x="11234" y="7835"/>
                  </a:cubicBezTo>
                  <a:cubicBezTo>
                    <a:pt x="11257" y="7528"/>
                    <a:pt x="11208" y="7181"/>
                    <a:pt x="11077" y="6823"/>
                  </a:cubicBezTo>
                  <a:cubicBezTo>
                    <a:pt x="10946" y="6465"/>
                    <a:pt x="10735" y="6095"/>
                    <a:pt x="10444" y="5738"/>
                  </a:cubicBezTo>
                  <a:lnTo>
                    <a:pt x="10331" y="5604"/>
                  </a:lnTo>
                  <a:lnTo>
                    <a:pt x="10302" y="5572"/>
                  </a:lnTo>
                  <a:lnTo>
                    <a:pt x="10287" y="5555"/>
                  </a:lnTo>
                  <a:lnTo>
                    <a:pt x="10284" y="5551"/>
                  </a:lnTo>
                  <a:cubicBezTo>
                    <a:pt x="10282" y="5549"/>
                    <a:pt x="10281" y="5549"/>
                    <a:pt x="10281" y="5549"/>
                  </a:cubicBezTo>
                  <a:lnTo>
                    <a:pt x="10281" y="5549"/>
                  </a:lnTo>
                  <a:cubicBezTo>
                    <a:pt x="10281" y="5549"/>
                    <a:pt x="10283" y="5550"/>
                    <a:pt x="10283" y="5550"/>
                  </a:cubicBezTo>
                  <a:cubicBezTo>
                    <a:pt x="10284" y="5550"/>
                    <a:pt x="10281" y="5547"/>
                    <a:pt x="10263" y="5535"/>
                  </a:cubicBezTo>
                  <a:lnTo>
                    <a:pt x="10256" y="5527"/>
                  </a:lnTo>
                  <a:lnTo>
                    <a:pt x="10209" y="5473"/>
                  </a:lnTo>
                  <a:cubicBezTo>
                    <a:pt x="10176" y="5434"/>
                    <a:pt x="10148" y="5401"/>
                    <a:pt x="10111" y="5358"/>
                  </a:cubicBezTo>
                  <a:lnTo>
                    <a:pt x="9969" y="5226"/>
                  </a:lnTo>
                  <a:cubicBezTo>
                    <a:pt x="9783" y="5054"/>
                    <a:pt x="9602" y="4901"/>
                    <a:pt x="9408" y="4750"/>
                  </a:cubicBezTo>
                  <a:cubicBezTo>
                    <a:pt x="9024" y="4447"/>
                    <a:pt x="8620" y="4177"/>
                    <a:pt x="8232" y="3935"/>
                  </a:cubicBezTo>
                  <a:cubicBezTo>
                    <a:pt x="8037" y="3815"/>
                    <a:pt x="7850" y="3699"/>
                    <a:pt x="7667" y="3592"/>
                  </a:cubicBezTo>
                  <a:cubicBezTo>
                    <a:pt x="7574" y="3537"/>
                    <a:pt x="7489" y="3487"/>
                    <a:pt x="7399" y="3433"/>
                  </a:cubicBezTo>
                  <a:lnTo>
                    <a:pt x="7271" y="3358"/>
                  </a:lnTo>
                  <a:lnTo>
                    <a:pt x="7259" y="3351"/>
                  </a:lnTo>
                  <a:lnTo>
                    <a:pt x="7259" y="3351"/>
                  </a:lnTo>
                  <a:cubicBezTo>
                    <a:pt x="7257" y="3350"/>
                    <a:pt x="7250" y="3346"/>
                    <a:pt x="7251" y="3346"/>
                  </a:cubicBezTo>
                  <a:lnTo>
                    <a:pt x="7251" y="3346"/>
                  </a:lnTo>
                  <a:cubicBezTo>
                    <a:pt x="7251" y="3346"/>
                    <a:pt x="7251" y="3346"/>
                    <a:pt x="7251" y="3346"/>
                  </a:cubicBezTo>
                  <a:lnTo>
                    <a:pt x="7251" y="3346"/>
                  </a:lnTo>
                  <a:lnTo>
                    <a:pt x="7244" y="3342"/>
                  </a:lnTo>
                  <a:lnTo>
                    <a:pt x="7244" y="3342"/>
                  </a:lnTo>
                  <a:lnTo>
                    <a:pt x="7167" y="3295"/>
                  </a:lnTo>
                  <a:cubicBezTo>
                    <a:pt x="6819" y="3090"/>
                    <a:pt x="6469" y="2886"/>
                    <a:pt x="6124" y="2684"/>
                  </a:cubicBezTo>
                  <a:cubicBezTo>
                    <a:pt x="5781" y="2485"/>
                    <a:pt x="5432" y="2283"/>
                    <a:pt x="5077" y="2091"/>
                  </a:cubicBezTo>
                  <a:cubicBezTo>
                    <a:pt x="4727" y="1893"/>
                    <a:pt x="4367" y="1705"/>
                    <a:pt x="4015" y="1521"/>
                  </a:cubicBezTo>
                  <a:cubicBezTo>
                    <a:pt x="3655" y="1339"/>
                    <a:pt x="3297" y="1166"/>
                    <a:pt x="2948" y="1008"/>
                  </a:cubicBezTo>
                  <a:cubicBezTo>
                    <a:pt x="2601" y="848"/>
                    <a:pt x="2266" y="704"/>
                    <a:pt x="1950" y="579"/>
                  </a:cubicBezTo>
                  <a:cubicBezTo>
                    <a:pt x="1638" y="452"/>
                    <a:pt x="1351" y="345"/>
                    <a:pt x="1101" y="258"/>
                  </a:cubicBezTo>
                  <a:cubicBezTo>
                    <a:pt x="852" y="172"/>
                    <a:pt x="646" y="107"/>
                    <a:pt x="498" y="64"/>
                  </a:cubicBezTo>
                  <a:cubicBezTo>
                    <a:pt x="351" y="24"/>
                    <a:pt x="265" y="0"/>
                    <a:pt x="26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628982" y="9103196"/>
              <a:ext cx="382220" cy="335059"/>
            </a:xfrm>
            <a:custGeom>
              <a:avLst/>
              <a:gdLst/>
              <a:ahLst/>
              <a:cxnLst/>
              <a:rect l="l" t="t" r="r" b="b"/>
              <a:pathLst>
                <a:path w="10544" h="9243" extrusionOk="0">
                  <a:moveTo>
                    <a:pt x="259" y="1"/>
                  </a:moveTo>
                  <a:lnTo>
                    <a:pt x="46" y="70"/>
                  </a:lnTo>
                  <a:cubicBezTo>
                    <a:pt x="46" y="70"/>
                    <a:pt x="34" y="123"/>
                    <a:pt x="26" y="218"/>
                  </a:cubicBezTo>
                  <a:cubicBezTo>
                    <a:pt x="24" y="310"/>
                    <a:pt x="1" y="454"/>
                    <a:pt x="11" y="624"/>
                  </a:cubicBezTo>
                  <a:cubicBezTo>
                    <a:pt x="13" y="798"/>
                    <a:pt x="35" y="1005"/>
                    <a:pt x="78" y="1239"/>
                  </a:cubicBezTo>
                  <a:cubicBezTo>
                    <a:pt x="119" y="1471"/>
                    <a:pt x="198" y="1731"/>
                    <a:pt x="289" y="2011"/>
                  </a:cubicBezTo>
                  <a:cubicBezTo>
                    <a:pt x="336" y="2151"/>
                    <a:pt x="401" y="2292"/>
                    <a:pt x="462" y="2442"/>
                  </a:cubicBezTo>
                  <a:cubicBezTo>
                    <a:pt x="531" y="2590"/>
                    <a:pt x="609" y="2741"/>
                    <a:pt x="696" y="2896"/>
                  </a:cubicBezTo>
                  <a:cubicBezTo>
                    <a:pt x="873" y="3203"/>
                    <a:pt x="1097" y="3523"/>
                    <a:pt x="1370" y="3842"/>
                  </a:cubicBezTo>
                  <a:cubicBezTo>
                    <a:pt x="1507" y="4003"/>
                    <a:pt x="1654" y="4163"/>
                    <a:pt x="1822" y="4321"/>
                  </a:cubicBezTo>
                  <a:cubicBezTo>
                    <a:pt x="1906" y="4400"/>
                    <a:pt x="1987" y="4478"/>
                    <a:pt x="2072" y="4560"/>
                  </a:cubicBezTo>
                  <a:cubicBezTo>
                    <a:pt x="2163" y="4636"/>
                    <a:pt x="2256" y="4715"/>
                    <a:pt x="2350" y="4793"/>
                  </a:cubicBezTo>
                  <a:cubicBezTo>
                    <a:pt x="2442" y="4872"/>
                    <a:pt x="2545" y="4947"/>
                    <a:pt x="2643" y="5025"/>
                  </a:cubicBezTo>
                  <a:lnTo>
                    <a:pt x="2793" y="5141"/>
                  </a:lnTo>
                  <a:cubicBezTo>
                    <a:pt x="2843" y="5179"/>
                    <a:pt x="2906" y="5218"/>
                    <a:pt x="2963" y="5257"/>
                  </a:cubicBezTo>
                  <a:lnTo>
                    <a:pt x="3312" y="5487"/>
                  </a:lnTo>
                  <a:lnTo>
                    <a:pt x="3614" y="5675"/>
                  </a:lnTo>
                  <a:cubicBezTo>
                    <a:pt x="3640" y="5690"/>
                    <a:pt x="3666" y="5706"/>
                    <a:pt x="3691" y="5721"/>
                  </a:cubicBezTo>
                  <a:lnTo>
                    <a:pt x="3763" y="5763"/>
                  </a:lnTo>
                  <a:lnTo>
                    <a:pt x="3808" y="5788"/>
                  </a:lnTo>
                  <a:lnTo>
                    <a:pt x="3987" y="5887"/>
                  </a:lnTo>
                  <a:lnTo>
                    <a:pt x="4343" y="6077"/>
                  </a:lnTo>
                  <a:cubicBezTo>
                    <a:pt x="4576" y="6203"/>
                    <a:pt x="4823" y="6309"/>
                    <a:pt x="5054" y="6417"/>
                  </a:cubicBezTo>
                  <a:cubicBezTo>
                    <a:pt x="5168" y="6470"/>
                    <a:pt x="5283" y="6522"/>
                    <a:pt x="5397" y="6574"/>
                  </a:cubicBezTo>
                  <a:cubicBezTo>
                    <a:pt x="5512" y="6621"/>
                    <a:pt x="5626" y="6669"/>
                    <a:pt x="5738" y="6716"/>
                  </a:cubicBezTo>
                  <a:cubicBezTo>
                    <a:pt x="5962" y="6810"/>
                    <a:pt x="6172" y="6903"/>
                    <a:pt x="6385" y="6984"/>
                  </a:cubicBezTo>
                  <a:cubicBezTo>
                    <a:pt x="6597" y="7065"/>
                    <a:pt x="6793" y="7156"/>
                    <a:pt x="6985" y="7227"/>
                  </a:cubicBezTo>
                  <a:lnTo>
                    <a:pt x="7120" y="7279"/>
                  </a:lnTo>
                  <a:lnTo>
                    <a:pt x="7276" y="7348"/>
                  </a:lnTo>
                  <a:lnTo>
                    <a:pt x="7354" y="7383"/>
                  </a:lnTo>
                  <a:lnTo>
                    <a:pt x="7364" y="7387"/>
                  </a:lnTo>
                  <a:cubicBezTo>
                    <a:pt x="7360" y="7384"/>
                    <a:pt x="7357" y="7382"/>
                    <a:pt x="7355" y="7381"/>
                  </a:cubicBezTo>
                  <a:lnTo>
                    <a:pt x="7355" y="7381"/>
                  </a:lnTo>
                  <a:cubicBezTo>
                    <a:pt x="7355" y="7381"/>
                    <a:pt x="7355" y="7381"/>
                    <a:pt x="7355" y="7381"/>
                  </a:cubicBezTo>
                  <a:lnTo>
                    <a:pt x="7355" y="7381"/>
                  </a:lnTo>
                  <a:lnTo>
                    <a:pt x="7359" y="7382"/>
                  </a:lnTo>
                  <a:lnTo>
                    <a:pt x="7375" y="7389"/>
                  </a:lnTo>
                  <a:lnTo>
                    <a:pt x="7407" y="7404"/>
                  </a:lnTo>
                  <a:cubicBezTo>
                    <a:pt x="7449" y="7423"/>
                    <a:pt x="7497" y="7441"/>
                    <a:pt x="7541" y="7459"/>
                  </a:cubicBezTo>
                  <a:cubicBezTo>
                    <a:pt x="7718" y="7532"/>
                    <a:pt x="7883" y="7609"/>
                    <a:pt x="8045" y="7683"/>
                  </a:cubicBezTo>
                  <a:cubicBezTo>
                    <a:pt x="8212" y="7757"/>
                    <a:pt x="8359" y="7835"/>
                    <a:pt x="8507" y="7910"/>
                  </a:cubicBezTo>
                  <a:cubicBezTo>
                    <a:pt x="8802" y="8059"/>
                    <a:pt x="9062" y="8211"/>
                    <a:pt x="9287" y="8359"/>
                  </a:cubicBezTo>
                  <a:cubicBezTo>
                    <a:pt x="9512" y="8507"/>
                    <a:pt x="9696" y="8653"/>
                    <a:pt x="9849" y="8782"/>
                  </a:cubicBezTo>
                  <a:cubicBezTo>
                    <a:pt x="9996" y="8918"/>
                    <a:pt x="10120" y="9016"/>
                    <a:pt x="10191" y="9108"/>
                  </a:cubicBezTo>
                  <a:cubicBezTo>
                    <a:pt x="10264" y="9195"/>
                    <a:pt x="10310" y="9243"/>
                    <a:pt x="10310" y="9243"/>
                  </a:cubicBezTo>
                  <a:lnTo>
                    <a:pt x="10544" y="9236"/>
                  </a:lnTo>
                  <a:cubicBezTo>
                    <a:pt x="10544" y="9236"/>
                    <a:pt x="10544" y="9189"/>
                    <a:pt x="10544" y="9098"/>
                  </a:cubicBezTo>
                  <a:cubicBezTo>
                    <a:pt x="10543" y="9010"/>
                    <a:pt x="10531" y="8867"/>
                    <a:pt x="10492" y="8699"/>
                  </a:cubicBezTo>
                  <a:cubicBezTo>
                    <a:pt x="10451" y="8529"/>
                    <a:pt x="10383" y="8325"/>
                    <a:pt x="10262" y="8100"/>
                  </a:cubicBezTo>
                  <a:cubicBezTo>
                    <a:pt x="10143" y="7875"/>
                    <a:pt x="9973" y="7632"/>
                    <a:pt x="9742" y="7385"/>
                  </a:cubicBezTo>
                  <a:cubicBezTo>
                    <a:pt x="9513" y="7139"/>
                    <a:pt x="9232" y="6888"/>
                    <a:pt x="8903" y="6643"/>
                  </a:cubicBezTo>
                  <a:cubicBezTo>
                    <a:pt x="8571" y="6400"/>
                    <a:pt x="8200" y="6164"/>
                    <a:pt x="7794" y="5937"/>
                  </a:cubicBezTo>
                  <a:cubicBezTo>
                    <a:pt x="7391" y="5709"/>
                    <a:pt x="6965" y="5489"/>
                    <a:pt x="6528" y="5264"/>
                  </a:cubicBezTo>
                  <a:cubicBezTo>
                    <a:pt x="6093" y="5040"/>
                    <a:pt x="5655" y="4812"/>
                    <a:pt x="5253" y="4572"/>
                  </a:cubicBezTo>
                  <a:lnTo>
                    <a:pt x="4943" y="4389"/>
                  </a:lnTo>
                  <a:lnTo>
                    <a:pt x="4652" y="4202"/>
                  </a:lnTo>
                  <a:cubicBezTo>
                    <a:pt x="4458" y="4079"/>
                    <a:pt x="4273" y="3948"/>
                    <a:pt x="4092" y="3820"/>
                  </a:cubicBezTo>
                  <a:cubicBezTo>
                    <a:pt x="3729" y="3561"/>
                    <a:pt x="3402" y="3292"/>
                    <a:pt x="3093" y="3030"/>
                  </a:cubicBezTo>
                  <a:cubicBezTo>
                    <a:pt x="2794" y="2762"/>
                    <a:pt x="2506" y="2504"/>
                    <a:pt x="2255" y="2251"/>
                  </a:cubicBezTo>
                  <a:cubicBezTo>
                    <a:pt x="1998" y="1999"/>
                    <a:pt x="1780" y="1755"/>
                    <a:pt x="1566" y="1529"/>
                  </a:cubicBezTo>
                  <a:cubicBezTo>
                    <a:pt x="1150" y="1077"/>
                    <a:pt x="818" y="696"/>
                    <a:pt x="600" y="425"/>
                  </a:cubicBezTo>
                  <a:cubicBezTo>
                    <a:pt x="382" y="153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7013449" y="8452073"/>
              <a:ext cx="252300" cy="1017284"/>
            </a:xfrm>
            <a:custGeom>
              <a:avLst/>
              <a:gdLst/>
              <a:ahLst/>
              <a:cxnLst/>
              <a:rect l="l" t="t" r="r" b="b"/>
              <a:pathLst>
                <a:path w="6960" h="28063" extrusionOk="0">
                  <a:moveTo>
                    <a:pt x="6558" y="0"/>
                  </a:moveTo>
                  <a:cubicBezTo>
                    <a:pt x="6483" y="0"/>
                    <a:pt x="6402" y="37"/>
                    <a:pt x="6392" y="107"/>
                  </a:cubicBezTo>
                  <a:cubicBezTo>
                    <a:pt x="6211" y="1345"/>
                    <a:pt x="6323" y="2570"/>
                    <a:pt x="6321" y="3785"/>
                  </a:cubicBezTo>
                  <a:cubicBezTo>
                    <a:pt x="6319" y="4107"/>
                    <a:pt x="6319" y="4427"/>
                    <a:pt x="6311" y="4750"/>
                  </a:cubicBezTo>
                  <a:cubicBezTo>
                    <a:pt x="6295" y="5072"/>
                    <a:pt x="6280" y="5395"/>
                    <a:pt x="6264" y="5718"/>
                  </a:cubicBezTo>
                  <a:cubicBezTo>
                    <a:pt x="6229" y="6364"/>
                    <a:pt x="6183" y="7008"/>
                    <a:pt x="6125" y="7649"/>
                  </a:cubicBezTo>
                  <a:cubicBezTo>
                    <a:pt x="6070" y="8254"/>
                    <a:pt x="6007" y="8857"/>
                    <a:pt x="5921" y="9457"/>
                  </a:cubicBezTo>
                  <a:cubicBezTo>
                    <a:pt x="5824" y="10061"/>
                    <a:pt x="5712" y="10661"/>
                    <a:pt x="5585" y="11260"/>
                  </a:cubicBezTo>
                  <a:cubicBezTo>
                    <a:pt x="5457" y="11857"/>
                    <a:pt x="5315" y="12452"/>
                    <a:pt x="5154" y="13043"/>
                  </a:cubicBezTo>
                  <a:cubicBezTo>
                    <a:pt x="4996" y="13635"/>
                    <a:pt x="4817" y="14222"/>
                    <a:pt x="4598" y="14808"/>
                  </a:cubicBezTo>
                  <a:cubicBezTo>
                    <a:pt x="4185" y="15939"/>
                    <a:pt x="3722" y="17052"/>
                    <a:pt x="3256" y="18153"/>
                  </a:cubicBezTo>
                  <a:cubicBezTo>
                    <a:pt x="2791" y="19253"/>
                    <a:pt x="2269" y="20347"/>
                    <a:pt x="1822" y="21433"/>
                  </a:cubicBezTo>
                  <a:cubicBezTo>
                    <a:pt x="1598" y="21966"/>
                    <a:pt x="1372" y="22509"/>
                    <a:pt x="1160" y="23056"/>
                  </a:cubicBezTo>
                  <a:cubicBezTo>
                    <a:pt x="944" y="23602"/>
                    <a:pt x="725" y="24154"/>
                    <a:pt x="551" y="24706"/>
                  </a:cubicBezTo>
                  <a:cubicBezTo>
                    <a:pt x="195" y="25812"/>
                    <a:pt x="1" y="26918"/>
                    <a:pt x="71" y="28008"/>
                  </a:cubicBezTo>
                  <a:cubicBezTo>
                    <a:pt x="73" y="28043"/>
                    <a:pt x="118" y="28062"/>
                    <a:pt x="161" y="28062"/>
                  </a:cubicBezTo>
                  <a:cubicBezTo>
                    <a:pt x="197" y="28062"/>
                    <a:pt x="231" y="28049"/>
                    <a:pt x="241" y="28020"/>
                  </a:cubicBezTo>
                  <a:cubicBezTo>
                    <a:pt x="610" y="26899"/>
                    <a:pt x="910" y="25779"/>
                    <a:pt x="1276" y="24656"/>
                  </a:cubicBezTo>
                  <a:cubicBezTo>
                    <a:pt x="1452" y="24094"/>
                    <a:pt x="1653" y="23531"/>
                    <a:pt x="1849" y="22967"/>
                  </a:cubicBezTo>
                  <a:cubicBezTo>
                    <a:pt x="2044" y="22403"/>
                    <a:pt x="2257" y="21838"/>
                    <a:pt x="2499" y="21269"/>
                  </a:cubicBezTo>
                  <a:cubicBezTo>
                    <a:pt x="2732" y="20724"/>
                    <a:pt x="2975" y="20177"/>
                    <a:pt x="3222" y="19629"/>
                  </a:cubicBezTo>
                  <a:cubicBezTo>
                    <a:pt x="3471" y="19080"/>
                    <a:pt x="3724" y="18529"/>
                    <a:pt x="3953" y="17977"/>
                  </a:cubicBezTo>
                  <a:cubicBezTo>
                    <a:pt x="4423" y="16872"/>
                    <a:pt x="4886" y="15753"/>
                    <a:pt x="5295" y="14616"/>
                  </a:cubicBezTo>
                  <a:cubicBezTo>
                    <a:pt x="5513" y="14026"/>
                    <a:pt x="5682" y="13436"/>
                    <a:pt x="5839" y="12841"/>
                  </a:cubicBezTo>
                  <a:cubicBezTo>
                    <a:pt x="5995" y="12246"/>
                    <a:pt x="6133" y="11646"/>
                    <a:pt x="6255" y="11045"/>
                  </a:cubicBezTo>
                  <a:cubicBezTo>
                    <a:pt x="6377" y="10443"/>
                    <a:pt x="6484" y="9838"/>
                    <a:pt x="6574" y="9232"/>
                  </a:cubicBezTo>
                  <a:cubicBezTo>
                    <a:pt x="6650" y="8628"/>
                    <a:pt x="6711" y="8022"/>
                    <a:pt x="6762" y="7414"/>
                  </a:cubicBezTo>
                  <a:cubicBezTo>
                    <a:pt x="6809" y="6841"/>
                    <a:pt x="6844" y="6268"/>
                    <a:pt x="6870" y="5693"/>
                  </a:cubicBezTo>
                  <a:cubicBezTo>
                    <a:pt x="6896" y="5118"/>
                    <a:pt x="6921" y="4542"/>
                    <a:pt x="6910" y="3970"/>
                  </a:cubicBezTo>
                  <a:cubicBezTo>
                    <a:pt x="6902" y="2677"/>
                    <a:pt x="6960" y="1339"/>
                    <a:pt x="6686" y="76"/>
                  </a:cubicBezTo>
                  <a:cubicBezTo>
                    <a:pt x="6675" y="25"/>
                    <a:pt x="6619" y="0"/>
                    <a:pt x="655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7008592" y="8450333"/>
              <a:ext cx="263393" cy="1019966"/>
            </a:xfrm>
            <a:custGeom>
              <a:avLst/>
              <a:gdLst/>
              <a:ahLst/>
              <a:cxnLst/>
              <a:rect l="l" t="t" r="r" b="b"/>
              <a:pathLst>
                <a:path w="7266" h="28137" extrusionOk="0">
                  <a:moveTo>
                    <a:pt x="6698" y="1"/>
                  </a:moveTo>
                  <a:cubicBezTo>
                    <a:pt x="6594" y="1"/>
                    <a:pt x="6482" y="53"/>
                    <a:pt x="6458" y="155"/>
                  </a:cubicBezTo>
                  <a:cubicBezTo>
                    <a:pt x="6170" y="1420"/>
                    <a:pt x="6328" y="2694"/>
                    <a:pt x="6320" y="3932"/>
                  </a:cubicBezTo>
                  <a:cubicBezTo>
                    <a:pt x="6323" y="4558"/>
                    <a:pt x="6296" y="5185"/>
                    <a:pt x="6257" y="5813"/>
                  </a:cubicBezTo>
                  <a:cubicBezTo>
                    <a:pt x="6220" y="6441"/>
                    <a:pt x="6175" y="7067"/>
                    <a:pt x="6118" y="7692"/>
                  </a:cubicBezTo>
                  <a:cubicBezTo>
                    <a:pt x="6063" y="8296"/>
                    <a:pt x="5999" y="8897"/>
                    <a:pt x="5914" y="9499"/>
                  </a:cubicBezTo>
                  <a:cubicBezTo>
                    <a:pt x="5817" y="10100"/>
                    <a:pt x="5705" y="10701"/>
                    <a:pt x="5578" y="11298"/>
                  </a:cubicBezTo>
                  <a:cubicBezTo>
                    <a:pt x="5450" y="11897"/>
                    <a:pt x="5307" y="12491"/>
                    <a:pt x="5147" y="13082"/>
                  </a:cubicBezTo>
                  <a:cubicBezTo>
                    <a:pt x="4989" y="13672"/>
                    <a:pt x="4811" y="14260"/>
                    <a:pt x="4592" y="14845"/>
                  </a:cubicBezTo>
                  <a:cubicBezTo>
                    <a:pt x="4181" y="15975"/>
                    <a:pt x="3718" y="17088"/>
                    <a:pt x="3254" y="18188"/>
                  </a:cubicBezTo>
                  <a:cubicBezTo>
                    <a:pt x="3028" y="18736"/>
                    <a:pt x="2773" y="19285"/>
                    <a:pt x="2531" y="19831"/>
                  </a:cubicBezTo>
                  <a:cubicBezTo>
                    <a:pt x="2287" y="20378"/>
                    <a:pt x="2049" y="20922"/>
                    <a:pt x="1823" y="21465"/>
                  </a:cubicBezTo>
                  <a:cubicBezTo>
                    <a:pt x="1603" y="21991"/>
                    <a:pt x="1372" y="22534"/>
                    <a:pt x="1155" y="23082"/>
                  </a:cubicBezTo>
                  <a:cubicBezTo>
                    <a:pt x="935" y="23631"/>
                    <a:pt x="707" y="24190"/>
                    <a:pt x="533" y="24747"/>
                  </a:cubicBezTo>
                  <a:cubicBezTo>
                    <a:pt x="174" y="25864"/>
                    <a:pt x="0" y="26980"/>
                    <a:pt x="166" y="28056"/>
                  </a:cubicBezTo>
                  <a:cubicBezTo>
                    <a:pt x="173" y="28107"/>
                    <a:pt x="235" y="28136"/>
                    <a:pt x="296" y="28136"/>
                  </a:cubicBezTo>
                  <a:cubicBezTo>
                    <a:pt x="346" y="28136"/>
                    <a:pt x="394" y="28117"/>
                    <a:pt x="413" y="28074"/>
                  </a:cubicBezTo>
                  <a:cubicBezTo>
                    <a:pt x="878" y="26982"/>
                    <a:pt x="1091" y="25837"/>
                    <a:pt x="1466" y="24716"/>
                  </a:cubicBezTo>
                  <a:cubicBezTo>
                    <a:pt x="1648" y="24151"/>
                    <a:pt x="1868" y="23587"/>
                    <a:pt x="2084" y="23023"/>
                  </a:cubicBezTo>
                  <a:cubicBezTo>
                    <a:pt x="2296" y="22461"/>
                    <a:pt x="2526" y="21897"/>
                    <a:pt x="2767" y="21334"/>
                  </a:cubicBezTo>
                  <a:cubicBezTo>
                    <a:pt x="3000" y="20788"/>
                    <a:pt x="3243" y="20241"/>
                    <a:pt x="3491" y="19692"/>
                  </a:cubicBezTo>
                  <a:cubicBezTo>
                    <a:pt x="3739" y="19143"/>
                    <a:pt x="3994" y="18591"/>
                    <a:pt x="4224" y="18039"/>
                  </a:cubicBezTo>
                  <a:cubicBezTo>
                    <a:pt x="4695" y="16933"/>
                    <a:pt x="5159" y="15814"/>
                    <a:pt x="5568" y="14676"/>
                  </a:cubicBezTo>
                  <a:cubicBezTo>
                    <a:pt x="5787" y="14086"/>
                    <a:pt x="5958" y="13495"/>
                    <a:pt x="6114" y="12899"/>
                  </a:cubicBezTo>
                  <a:cubicBezTo>
                    <a:pt x="6271" y="12303"/>
                    <a:pt x="6409" y="11704"/>
                    <a:pt x="6530" y="11101"/>
                  </a:cubicBezTo>
                  <a:cubicBezTo>
                    <a:pt x="6652" y="10499"/>
                    <a:pt x="6758" y="9894"/>
                    <a:pt x="6849" y="9287"/>
                  </a:cubicBezTo>
                  <a:cubicBezTo>
                    <a:pt x="6925" y="8682"/>
                    <a:pt x="6986" y="8075"/>
                    <a:pt x="7036" y="7469"/>
                  </a:cubicBezTo>
                  <a:cubicBezTo>
                    <a:pt x="7083" y="6890"/>
                    <a:pt x="7118" y="6312"/>
                    <a:pt x="7143" y="5732"/>
                  </a:cubicBezTo>
                  <a:cubicBezTo>
                    <a:pt x="7168" y="5153"/>
                    <a:pt x="7192" y="4571"/>
                    <a:pt x="7179" y="3994"/>
                  </a:cubicBezTo>
                  <a:cubicBezTo>
                    <a:pt x="7168" y="2711"/>
                    <a:pt x="7266" y="1344"/>
                    <a:pt x="6888" y="110"/>
                  </a:cubicBezTo>
                  <a:cubicBezTo>
                    <a:pt x="6866" y="36"/>
                    <a:pt x="6784" y="1"/>
                    <a:pt x="6698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6687743" y="9141584"/>
              <a:ext cx="335784" cy="302941"/>
            </a:xfrm>
            <a:custGeom>
              <a:avLst/>
              <a:gdLst/>
              <a:ahLst/>
              <a:cxnLst/>
              <a:rect l="l" t="t" r="r" b="b"/>
              <a:pathLst>
                <a:path w="9263" h="8357" extrusionOk="0">
                  <a:moveTo>
                    <a:pt x="59" y="1"/>
                  </a:moveTo>
                  <a:cubicBezTo>
                    <a:pt x="31" y="1"/>
                    <a:pt x="0" y="18"/>
                    <a:pt x="8" y="40"/>
                  </a:cubicBezTo>
                  <a:cubicBezTo>
                    <a:pt x="88" y="242"/>
                    <a:pt x="182" y="437"/>
                    <a:pt x="291" y="626"/>
                  </a:cubicBezTo>
                  <a:cubicBezTo>
                    <a:pt x="394" y="817"/>
                    <a:pt x="509" y="1001"/>
                    <a:pt x="639" y="1180"/>
                  </a:cubicBezTo>
                  <a:cubicBezTo>
                    <a:pt x="896" y="1540"/>
                    <a:pt x="1203" y="1879"/>
                    <a:pt x="1550" y="2206"/>
                  </a:cubicBezTo>
                  <a:cubicBezTo>
                    <a:pt x="2241" y="2859"/>
                    <a:pt x="3086" y="3460"/>
                    <a:pt x="3988" y="4058"/>
                  </a:cubicBezTo>
                  <a:cubicBezTo>
                    <a:pt x="4913" y="4666"/>
                    <a:pt x="5816" y="5270"/>
                    <a:pt x="6680" y="5927"/>
                  </a:cubicBezTo>
                  <a:cubicBezTo>
                    <a:pt x="7640" y="6663"/>
                    <a:pt x="8368" y="7487"/>
                    <a:pt x="9137" y="8336"/>
                  </a:cubicBezTo>
                  <a:cubicBezTo>
                    <a:pt x="9149" y="8350"/>
                    <a:pt x="9168" y="8356"/>
                    <a:pt x="9186" y="8356"/>
                  </a:cubicBezTo>
                  <a:cubicBezTo>
                    <a:pt x="9224" y="8356"/>
                    <a:pt x="9263" y="8332"/>
                    <a:pt x="9251" y="8302"/>
                  </a:cubicBezTo>
                  <a:cubicBezTo>
                    <a:pt x="8654" y="6670"/>
                    <a:pt x="6574" y="5381"/>
                    <a:pt x="4910" y="4282"/>
                  </a:cubicBezTo>
                  <a:cubicBezTo>
                    <a:pt x="3928" y="3642"/>
                    <a:pt x="2937" y="2997"/>
                    <a:pt x="2088" y="2302"/>
                  </a:cubicBezTo>
                  <a:cubicBezTo>
                    <a:pt x="1664" y="1955"/>
                    <a:pt x="1275" y="1594"/>
                    <a:pt x="940" y="1216"/>
                  </a:cubicBezTo>
                  <a:cubicBezTo>
                    <a:pt x="771" y="1027"/>
                    <a:pt x="617" y="833"/>
                    <a:pt x="479" y="633"/>
                  </a:cubicBezTo>
                  <a:cubicBezTo>
                    <a:pt x="335" y="433"/>
                    <a:pt x="206" y="229"/>
                    <a:pt x="94" y="17"/>
                  </a:cubicBezTo>
                  <a:cubicBezTo>
                    <a:pt x="88" y="6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686909" y="9141113"/>
              <a:ext cx="337669" cy="304101"/>
            </a:xfrm>
            <a:custGeom>
              <a:avLst/>
              <a:gdLst/>
              <a:ahLst/>
              <a:cxnLst/>
              <a:rect l="l" t="t" r="r" b="b"/>
              <a:pathLst>
                <a:path w="9315" h="8389" extrusionOk="0">
                  <a:moveTo>
                    <a:pt x="84" y="1"/>
                  </a:moveTo>
                  <a:cubicBezTo>
                    <a:pt x="44" y="1"/>
                    <a:pt x="1" y="26"/>
                    <a:pt x="13" y="58"/>
                  </a:cubicBezTo>
                  <a:cubicBezTo>
                    <a:pt x="86" y="263"/>
                    <a:pt x="177" y="461"/>
                    <a:pt x="281" y="654"/>
                  </a:cubicBezTo>
                  <a:cubicBezTo>
                    <a:pt x="379" y="846"/>
                    <a:pt x="491" y="1032"/>
                    <a:pt x="616" y="1214"/>
                  </a:cubicBezTo>
                  <a:cubicBezTo>
                    <a:pt x="866" y="1577"/>
                    <a:pt x="1168" y="1919"/>
                    <a:pt x="1511" y="2249"/>
                  </a:cubicBezTo>
                  <a:cubicBezTo>
                    <a:pt x="2194" y="2908"/>
                    <a:pt x="3038" y="3512"/>
                    <a:pt x="3948" y="4117"/>
                  </a:cubicBezTo>
                  <a:cubicBezTo>
                    <a:pt x="4869" y="4725"/>
                    <a:pt x="5771" y="5332"/>
                    <a:pt x="6637" y="5987"/>
                  </a:cubicBezTo>
                  <a:cubicBezTo>
                    <a:pt x="7593" y="6716"/>
                    <a:pt x="8285" y="7556"/>
                    <a:pt x="9134" y="8360"/>
                  </a:cubicBezTo>
                  <a:cubicBezTo>
                    <a:pt x="9155" y="8380"/>
                    <a:pt x="9183" y="8388"/>
                    <a:pt x="9209" y="8388"/>
                  </a:cubicBezTo>
                  <a:cubicBezTo>
                    <a:pt x="9263" y="8388"/>
                    <a:pt x="9314" y="8353"/>
                    <a:pt x="9303" y="8308"/>
                  </a:cubicBezTo>
                  <a:cubicBezTo>
                    <a:pt x="8878" y="6668"/>
                    <a:pt x="6630" y="5321"/>
                    <a:pt x="4996" y="4249"/>
                  </a:cubicBezTo>
                  <a:cubicBezTo>
                    <a:pt x="4022" y="3615"/>
                    <a:pt x="3031" y="2973"/>
                    <a:pt x="2173" y="2283"/>
                  </a:cubicBezTo>
                  <a:cubicBezTo>
                    <a:pt x="1745" y="1938"/>
                    <a:pt x="1350" y="1581"/>
                    <a:pt x="1007" y="1207"/>
                  </a:cubicBezTo>
                  <a:cubicBezTo>
                    <a:pt x="836" y="1020"/>
                    <a:pt x="678" y="828"/>
                    <a:pt x="535" y="631"/>
                  </a:cubicBezTo>
                  <a:cubicBezTo>
                    <a:pt x="387" y="435"/>
                    <a:pt x="253" y="234"/>
                    <a:pt x="137" y="26"/>
                  </a:cubicBezTo>
                  <a:cubicBezTo>
                    <a:pt x="127" y="8"/>
                    <a:pt x="106" y="1"/>
                    <a:pt x="8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6985464" y="9129694"/>
              <a:ext cx="326" cy="21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6" y="6"/>
                    <a:pt x="8" y="5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6985464" y="9129694"/>
              <a:ext cx="326" cy="21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6" y="6"/>
                    <a:pt x="8" y="5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6422429" y="8573184"/>
              <a:ext cx="559011" cy="539327"/>
            </a:xfrm>
            <a:custGeom>
              <a:avLst/>
              <a:gdLst/>
              <a:ahLst/>
              <a:cxnLst/>
              <a:rect l="l" t="t" r="r" b="b"/>
              <a:pathLst>
                <a:path w="15421" h="14878" extrusionOk="0">
                  <a:moveTo>
                    <a:pt x="92" y="1"/>
                  </a:moveTo>
                  <a:cubicBezTo>
                    <a:pt x="64" y="1"/>
                    <a:pt x="30" y="14"/>
                    <a:pt x="28" y="35"/>
                  </a:cubicBezTo>
                  <a:cubicBezTo>
                    <a:pt x="1" y="411"/>
                    <a:pt x="30" y="778"/>
                    <a:pt x="106" y="1136"/>
                  </a:cubicBezTo>
                  <a:cubicBezTo>
                    <a:pt x="174" y="1495"/>
                    <a:pt x="281" y="1848"/>
                    <a:pt x="428" y="2192"/>
                  </a:cubicBezTo>
                  <a:cubicBezTo>
                    <a:pt x="720" y="2878"/>
                    <a:pt x="1157" y="3532"/>
                    <a:pt x="1658" y="4149"/>
                  </a:cubicBezTo>
                  <a:cubicBezTo>
                    <a:pt x="2208" y="4813"/>
                    <a:pt x="2793" y="5467"/>
                    <a:pt x="3469" y="6092"/>
                  </a:cubicBezTo>
                  <a:cubicBezTo>
                    <a:pt x="4143" y="6716"/>
                    <a:pt x="4894" y="7313"/>
                    <a:pt x="5717" y="7873"/>
                  </a:cubicBezTo>
                  <a:cubicBezTo>
                    <a:pt x="7261" y="8931"/>
                    <a:pt x="9355" y="9771"/>
                    <a:pt x="11201" y="10789"/>
                  </a:cubicBezTo>
                  <a:cubicBezTo>
                    <a:pt x="11662" y="11044"/>
                    <a:pt x="12104" y="11309"/>
                    <a:pt x="12517" y="11592"/>
                  </a:cubicBezTo>
                  <a:cubicBezTo>
                    <a:pt x="12924" y="11875"/>
                    <a:pt x="13292" y="12176"/>
                    <a:pt x="13619" y="12500"/>
                  </a:cubicBezTo>
                  <a:cubicBezTo>
                    <a:pt x="14272" y="13146"/>
                    <a:pt x="14745" y="13883"/>
                    <a:pt x="14926" y="14749"/>
                  </a:cubicBezTo>
                  <a:cubicBezTo>
                    <a:pt x="14944" y="14837"/>
                    <a:pt x="15050" y="14878"/>
                    <a:pt x="15157" y="14878"/>
                  </a:cubicBezTo>
                  <a:cubicBezTo>
                    <a:pt x="15288" y="14878"/>
                    <a:pt x="15420" y="14817"/>
                    <a:pt x="15398" y="14708"/>
                  </a:cubicBezTo>
                  <a:cubicBezTo>
                    <a:pt x="15226" y="13891"/>
                    <a:pt x="14813" y="13187"/>
                    <a:pt x="14241" y="12566"/>
                  </a:cubicBezTo>
                  <a:cubicBezTo>
                    <a:pt x="13954" y="12255"/>
                    <a:pt x="13629" y="11966"/>
                    <a:pt x="13274" y="11693"/>
                  </a:cubicBezTo>
                  <a:cubicBezTo>
                    <a:pt x="12917" y="11419"/>
                    <a:pt x="12519" y="11163"/>
                    <a:pt x="12110" y="10918"/>
                  </a:cubicBezTo>
                  <a:cubicBezTo>
                    <a:pt x="10465" y="9937"/>
                    <a:pt x="8529" y="9145"/>
                    <a:pt x="6961" y="8221"/>
                  </a:cubicBezTo>
                  <a:cubicBezTo>
                    <a:pt x="5091" y="7148"/>
                    <a:pt x="3606" y="5828"/>
                    <a:pt x="2422" y="4478"/>
                  </a:cubicBezTo>
                  <a:cubicBezTo>
                    <a:pt x="1817" y="3808"/>
                    <a:pt x="1263" y="3103"/>
                    <a:pt x="855" y="2361"/>
                  </a:cubicBezTo>
                  <a:cubicBezTo>
                    <a:pt x="652" y="1990"/>
                    <a:pt x="485" y="1610"/>
                    <a:pt x="366" y="1219"/>
                  </a:cubicBezTo>
                  <a:cubicBezTo>
                    <a:pt x="239" y="830"/>
                    <a:pt x="153" y="432"/>
                    <a:pt x="131" y="22"/>
                  </a:cubicBezTo>
                  <a:cubicBezTo>
                    <a:pt x="130" y="7"/>
                    <a:pt x="112" y="1"/>
                    <a:pt x="92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6421233" y="8572677"/>
              <a:ext cx="564485" cy="542336"/>
            </a:xfrm>
            <a:custGeom>
              <a:avLst/>
              <a:gdLst/>
              <a:ahLst/>
              <a:cxnLst/>
              <a:rect l="l" t="t" r="r" b="b"/>
              <a:pathLst>
                <a:path w="15572" h="14961" extrusionOk="0">
                  <a:moveTo>
                    <a:pt x="131" y="0"/>
                  </a:moveTo>
                  <a:cubicBezTo>
                    <a:pt x="90" y="0"/>
                    <a:pt x="40" y="19"/>
                    <a:pt x="37" y="50"/>
                  </a:cubicBezTo>
                  <a:cubicBezTo>
                    <a:pt x="0" y="428"/>
                    <a:pt x="20" y="798"/>
                    <a:pt x="88" y="1158"/>
                  </a:cubicBezTo>
                  <a:cubicBezTo>
                    <a:pt x="148" y="1521"/>
                    <a:pt x="249" y="1877"/>
                    <a:pt x="391" y="2222"/>
                  </a:cubicBezTo>
                  <a:cubicBezTo>
                    <a:pt x="673" y="2915"/>
                    <a:pt x="1107" y="3573"/>
                    <a:pt x="1607" y="4194"/>
                  </a:cubicBezTo>
                  <a:cubicBezTo>
                    <a:pt x="2157" y="4859"/>
                    <a:pt x="2740" y="5516"/>
                    <a:pt x="3417" y="6143"/>
                  </a:cubicBezTo>
                  <a:cubicBezTo>
                    <a:pt x="4090" y="6771"/>
                    <a:pt x="4841" y="7370"/>
                    <a:pt x="5665" y="7933"/>
                  </a:cubicBezTo>
                  <a:cubicBezTo>
                    <a:pt x="7195" y="8986"/>
                    <a:pt x="9285" y="9823"/>
                    <a:pt x="11130" y="10836"/>
                  </a:cubicBezTo>
                  <a:cubicBezTo>
                    <a:pt x="11591" y="11089"/>
                    <a:pt x="12033" y="11354"/>
                    <a:pt x="12445" y="11635"/>
                  </a:cubicBezTo>
                  <a:cubicBezTo>
                    <a:pt x="12851" y="11917"/>
                    <a:pt x="13219" y="12217"/>
                    <a:pt x="13546" y="12538"/>
                  </a:cubicBezTo>
                  <a:cubicBezTo>
                    <a:pt x="14198" y="13181"/>
                    <a:pt x="14671" y="13913"/>
                    <a:pt x="14851" y="14773"/>
                  </a:cubicBezTo>
                  <a:cubicBezTo>
                    <a:pt x="14878" y="14901"/>
                    <a:pt x="15033" y="14960"/>
                    <a:pt x="15189" y="14960"/>
                  </a:cubicBezTo>
                  <a:cubicBezTo>
                    <a:pt x="15379" y="14960"/>
                    <a:pt x="15572" y="14872"/>
                    <a:pt x="15538" y="14712"/>
                  </a:cubicBezTo>
                  <a:cubicBezTo>
                    <a:pt x="15367" y="13889"/>
                    <a:pt x="14951" y="13180"/>
                    <a:pt x="14377" y="12554"/>
                  </a:cubicBezTo>
                  <a:cubicBezTo>
                    <a:pt x="14091" y="12241"/>
                    <a:pt x="13764" y="11949"/>
                    <a:pt x="13408" y="11673"/>
                  </a:cubicBezTo>
                  <a:cubicBezTo>
                    <a:pt x="13049" y="11398"/>
                    <a:pt x="12650" y="11140"/>
                    <a:pt x="12240" y="10892"/>
                  </a:cubicBezTo>
                  <a:cubicBezTo>
                    <a:pt x="10590" y="9905"/>
                    <a:pt x="8645" y="9107"/>
                    <a:pt x="7063" y="8177"/>
                  </a:cubicBezTo>
                  <a:cubicBezTo>
                    <a:pt x="5201" y="7113"/>
                    <a:pt x="3723" y="5801"/>
                    <a:pt x="2540" y="4461"/>
                  </a:cubicBezTo>
                  <a:cubicBezTo>
                    <a:pt x="1936" y="3793"/>
                    <a:pt x="1377" y="3093"/>
                    <a:pt x="960" y="2355"/>
                  </a:cubicBezTo>
                  <a:cubicBezTo>
                    <a:pt x="751" y="1986"/>
                    <a:pt x="579" y="1608"/>
                    <a:pt x="452" y="1220"/>
                  </a:cubicBezTo>
                  <a:cubicBezTo>
                    <a:pt x="317" y="834"/>
                    <a:pt x="220" y="439"/>
                    <a:pt x="188" y="31"/>
                  </a:cubicBezTo>
                  <a:cubicBezTo>
                    <a:pt x="186" y="10"/>
                    <a:pt x="160" y="0"/>
                    <a:pt x="13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6924746" y="8022148"/>
              <a:ext cx="277494" cy="792896"/>
            </a:xfrm>
            <a:custGeom>
              <a:avLst/>
              <a:gdLst/>
              <a:ahLst/>
              <a:cxnLst/>
              <a:rect l="l" t="t" r="r" b="b"/>
              <a:pathLst>
                <a:path w="7655" h="21873" extrusionOk="0">
                  <a:moveTo>
                    <a:pt x="7539" y="0"/>
                  </a:moveTo>
                  <a:cubicBezTo>
                    <a:pt x="7504" y="0"/>
                    <a:pt x="7465" y="20"/>
                    <a:pt x="7457" y="57"/>
                  </a:cubicBezTo>
                  <a:cubicBezTo>
                    <a:pt x="7215" y="1070"/>
                    <a:pt x="7055" y="2067"/>
                    <a:pt x="6857" y="3064"/>
                  </a:cubicBezTo>
                  <a:cubicBezTo>
                    <a:pt x="6646" y="4064"/>
                    <a:pt x="6419" y="5056"/>
                    <a:pt x="6085" y="6042"/>
                  </a:cubicBezTo>
                  <a:cubicBezTo>
                    <a:pt x="5445" y="7987"/>
                    <a:pt x="4461" y="9865"/>
                    <a:pt x="3377" y="11692"/>
                  </a:cubicBezTo>
                  <a:cubicBezTo>
                    <a:pt x="3129" y="12109"/>
                    <a:pt x="2883" y="12530"/>
                    <a:pt x="2646" y="12954"/>
                  </a:cubicBezTo>
                  <a:cubicBezTo>
                    <a:pt x="2407" y="13377"/>
                    <a:pt x="2162" y="13806"/>
                    <a:pt x="1938" y="14235"/>
                  </a:cubicBezTo>
                  <a:cubicBezTo>
                    <a:pt x="1485" y="15092"/>
                    <a:pt x="1084" y="15952"/>
                    <a:pt x="774" y="16809"/>
                  </a:cubicBezTo>
                  <a:cubicBezTo>
                    <a:pt x="617" y="17237"/>
                    <a:pt x="489" y="17663"/>
                    <a:pt x="378" y="18089"/>
                  </a:cubicBezTo>
                  <a:cubicBezTo>
                    <a:pt x="261" y="18517"/>
                    <a:pt x="171" y="18941"/>
                    <a:pt x="114" y="19365"/>
                  </a:cubicBezTo>
                  <a:cubicBezTo>
                    <a:pt x="1" y="20211"/>
                    <a:pt x="15" y="21046"/>
                    <a:pt x="200" y="21870"/>
                  </a:cubicBezTo>
                  <a:cubicBezTo>
                    <a:pt x="200" y="21872"/>
                    <a:pt x="201" y="21872"/>
                    <a:pt x="202" y="21872"/>
                  </a:cubicBezTo>
                  <a:cubicBezTo>
                    <a:pt x="205" y="21872"/>
                    <a:pt x="207" y="21871"/>
                    <a:pt x="207" y="21869"/>
                  </a:cubicBezTo>
                  <a:cubicBezTo>
                    <a:pt x="235" y="20936"/>
                    <a:pt x="329" y="20004"/>
                    <a:pt x="522" y="19068"/>
                  </a:cubicBezTo>
                  <a:cubicBezTo>
                    <a:pt x="615" y="18599"/>
                    <a:pt x="745" y="18128"/>
                    <a:pt x="882" y="17659"/>
                  </a:cubicBezTo>
                  <a:cubicBezTo>
                    <a:pt x="1019" y="17189"/>
                    <a:pt x="1186" y="16718"/>
                    <a:pt x="1386" y="16243"/>
                  </a:cubicBezTo>
                  <a:cubicBezTo>
                    <a:pt x="2115" y="14510"/>
                    <a:pt x="3244" y="12819"/>
                    <a:pt x="4271" y="11089"/>
                  </a:cubicBezTo>
                  <a:cubicBezTo>
                    <a:pt x="5286" y="9399"/>
                    <a:pt x="6140" y="7631"/>
                    <a:pt x="6672" y="5834"/>
                  </a:cubicBezTo>
                  <a:cubicBezTo>
                    <a:pt x="6960" y="4889"/>
                    <a:pt x="7227" y="3916"/>
                    <a:pt x="7412" y="2940"/>
                  </a:cubicBezTo>
                  <a:cubicBezTo>
                    <a:pt x="7585" y="1966"/>
                    <a:pt x="7655" y="996"/>
                    <a:pt x="7597" y="46"/>
                  </a:cubicBezTo>
                  <a:cubicBezTo>
                    <a:pt x="7595" y="15"/>
                    <a:pt x="7568" y="0"/>
                    <a:pt x="753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6921954" y="8021242"/>
              <a:ext cx="283765" cy="793839"/>
            </a:xfrm>
            <a:custGeom>
              <a:avLst/>
              <a:gdLst/>
              <a:ahLst/>
              <a:cxnLst/>
              <a:rect l="l" t="t" r="r" b="b"/>
              <a:pathLst>
                <a:path w="7828" h="21899" extrusionOk="0">
                  <a:moveTo>
                    <a:pt x="7624" y="1"/>
                  </a:moveTo>
                  <a:cubicBezTo>
                    <a:pt x="7575" y="1"/>
                    <a:pt x="7519" y="23"/>
                    <a:pt x="7506" y="64"/>
                  </a:cubicBezTo>
                  <a:cubicBezTo>
                    <a:pt x="7204" y="1053"/>
                    <a:pt x="7023" y="2034"/>
                    <a:pt x="6832" y="3012"/>
                  </a:cubicBezTo>
                  <a:cubicBezTo>
                    <a:pt x="6622" y="3994"/>
                    <a:pt x="6413" y="4970"/>
                    <a:pt x="6087" y="5935"/>
                  </a:cubicBezTo>
                  <a:cubicBezTo>
                    <a:pt x="5449" y="7879"/>
                    <a:pt x="4495" y="9757"/>
                    <a:pt x="3412" y="11586"/>
                  </a:cubicBezTo>
                  <a:cubicBezTo>
                    <a:pt x="2443" y="13253"/>
                    <a:pt x="1392" y="15032"/>
                    <a:pt x="761" y="16777"/>
                  </a:cubicBezTo>
                  <a:cubicBezTo>
                    <a:pt x="601" y="17214"/>
                    <a:pt x="468" y="17649"/>
                    <a:pt x="359" y="18082"/>
                  </a:cubicBezTo>
                  <a:cubicBezTo>
                    <a:pt x="242" y="18517"/>
                    <a:pt x="154" y="18949"/>
                    <a:pt x="103" y="19378"/>
                  </a:cubicBezTo>
                  <a:cubicBezTo>
                    <a:pt x="1" y="20235"/>
                    <a:pt x="42" y="21076"/>
                    <a:pt x="275" y="21895"/>
                  </a:cubicBezTo>
                  <a:cubicBezTo>
                    <a:pt x="275" y="21897"/>
                    <a:pt x="278" y="21898"/>
                    <a:pt x="280" y="21898"/>
                  </a:cubicBezTo>
                  <a:cubicBezTo>
                    <a:pt x="283" y="21898"/>
                    <a:pt x="285" y="21897"/>
                    <a:pt x="285" y="21895"/>
                  </a:cubicBezTo>
                  <a:cubicBezTo>
                    <a:pt x="365" y="21000"/>
                    <a:pt x="469" y="20105"/>
                    <a:pt x="652" y="19207"/>
                  </a:cubicBezTo>
                  <a:cubicBezTo>
                    <a:pt x="743" y="18758"/>
                    <a:pt x="856" y="18307"/>
                    <a:pt x="991" y="17855"/>
                  </a:cubicBezTo>
                  <a:cubicBezTo>
                    <a:pt x="1116" y="17405"/>
                    <a:pt x="1268" y="16953"/>
                    <a:pt x="1453" y="16498"/>
                  </a:cubicBezTo>
                  <a:cubicBezTo>
                    <a:pt x="2186" y="14691"/>
                    <a:pt x="3386" y="12936"/>
                    <a:pt x="4457" y="11133"/>
                  </a:cubicBezTo>
                  <a:cubicBezTo>
                    <a:pt x="5504" y="9398"/>
                    <a:pt x="6374" y="7585"/>
                    <a:pt x="6904" y="5737"/>
                  </a:cubicBezTo>
                  <a:cubicBezTo>
                    <a:pt x="7178" y="4812"/>
                    <a:pt x="7446" y="3849"/>
                    <a:pt x="7620" y="2885"/>
                  </a:cubicBezTo>
                  <a:cubicBezTo>
                    <a:pt x="7780" y="1924"/>
                    <a:pt x="7828" y="967"/>
                    <a:pt x="7703" y="48"/>
                  </a:cubicBezTo>
                  <a:cubicBezTo>
                    <a:pt x="7699" y="16"/>
                    <a:pt x="7664" y="1"/>
                    <a:pt x="762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6406987" y="8204739"/>
              <a:ext cx="519028" cy="525009"/>
            </a:xfrm>
            <a:custGeom>
              <a:avLst/>
              <a:gdLst/>
              <a:ahLst/>
              <a:cxnLst/>
              <a:rect l="l" t="t" r="r" b="b"/>
              <a:pathLst>
                <a:path w="14318" h="14483" extrusionOk="0">
                  <a:moveTo>
                    <a:pt x="61" y="0"/>
                  </a:moveTo>
                  <a:cubicBezTo>
                    <a:pt x="34" y="0"/>
                    <a:pt x="0" y="18"/>
                    <a:pt x="4" y="41"/>
                  </a:cubicBezTo>
                  <a:cubicBezTo>
                    <a:pt x="128" y="734"/>
                    <a:pt x="433" y="1360"/>
                    <a:pt x="864" y="1946"/>
                  </a:cubicBezTo>
                  <a:cubicBezTo>
                    <a:pt x="1079" y="2238"/>
                    <a:pt x="1326" y="2520"/>
                    <a:pt x="1596" y="2794"/>
                  </a:cubicBezTo>
                  <a:cubicBezTo>
                    <a:pt x="1865" y="3069"/>
                    <a:pt x="2142" y="3340"/>
                    <a:pt x="2445" y="3602"/>
                  </a:cubicBezTo>
                  <a:cubicBezTo>
                    <a:pt x="3046" y="4129"/>
                    <a:pt x="3713" y="4633"/>
                    <a:pt x="4387" y="5130"/>
                  </a:cubicBezTo>
                  <a:cubicBezTo>
                    <a:pt x="5058" y="5627"/>
                    <a:pt x="5749" y="6115"/>
                    <a:pt x="6347" y="6618"/>
                  </a:cubicBezTo>
                  <a:cubicBezTo>
                    <a:pt x="7037" y="7195"/>
                    <a:pt x="7726" y="7771"/>
                    <a:pt x="8416" y="8350"/>
                  </a:cubicBezTo>
                  <a:cubicBezTo>
                    <a:pt x="9107" y="8935"/>
                    <a:pt x="9813" y="9525"/>
                    <a:pt x="10491" y="10125"/>
                  </a:cubicBezTo>
                  <a:cubicBezTo>
                    <a:pt x="11243" y="10783"/>
                    <a:pt x="11918" y="11477"/>
                    <a:pt x="12543" y="12202"/>
                  </a:cubicBezTo>
                  <a:cubicBezTo>
                    <a:pt x="12854" y="12565"/>
                    <a:pt x="13161" y="12934"/>
                    <a:pt x="13443" y="13313"/>
                  </a:cubicBezTo>
                  <a:cubicBezTo>
                    <a:pt x="13722" y="13694"/>
                    <a:pt x="13992" y="14080"/>
                    <a:pt x="14256" y="14473"/>
                  </a:cubicBezTo>
                  <a:cubicBezTo>
                    <a:pt x="14260" y="14480"/>
                    <a:pt x="14269" y="14483"/>
                    <a:pt x="14279" y="14483"/>
                  </a:cubicBezTo>
                  <a:cubicBezTo>
                    <a:pt x="14297" y="14483"/>
                    <a:pt x="14318" y="14473"/>
                    <a:pt x="14313" y="14458"/>
                  </a:cubicBezTo>
                  <a:cubicBezTo>
                    <a:pt x="13824" y="12991"/>
                    <a:pt x="12615" y="11721"/>
                    <a:pt x="11450" y="10544"/>
                  </a:cubicBezTo>
                  <a:cubicBezTo>
                    <a:pt x="10176" y="9237"/>
                    <a:pt x="8686" y="8050"/>
                    <a:pt x="7305" y="6855"/>
                  </a:cubicBezTo>
                  <a:cubicBezTo>
                    <a:pt x="6977" y="6574"/>
                    <a:pt x="6638" y="6300"/>
                    <a:pt x="6292" y="6029"/>
                  </a:cubicBezTo>
                  <a:cubicBezTo>
                    <a:pt x="5939" y="5760"/>
                    <a:pt x="5577" y="5496"/>
                    <a:pt x="5218" y="5233"/>
                  </a:cubicBezTo>
                  <a:cubicBezTo>
                    <a:pt x="4497" y="4708"/>
                    <a:pt x="3780" y="4187"/>
                    <a:pt x="3118" y="3650"/>
                  </a:cubicBezTo>
                  <a:cubicBezTo>
                    <a:pt x="2787" y="3380"/>
                    <a:pt x="2470" y="3106"/>
                    <a:pt x="2172" y="2825"/>
                  </a:cubicBezTo>
                  <a:cubicBezTo>
                    <a:pt x="1865" y="2547"/>
                    <a:pt x="1574" y="2260"/>
                    <a:pt x="1312" y="1963"/>
                  </a:cubicBezTo>
                  <a:cubicBezTo>
                    <a:pt x="785" y="1369"/>
                    <a:pt x="363" y="729"/>
                    <a:pt x="92" y="16"/>
                  </a:cubicBezTo>
                  <a:cubicBezTo>
                    <a:pt x="87" y="5"/>
                    <a:pt x="75" y="0"/>
                    <a:pt x="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406262" y="8204268"/>
              <a:ext cx="520296" cy="525806"/>
            </a:xfrm>
            <a:custGeom>
              <a:avLst/>
              <a:gdLst/>
              <a:ahLst/>
              <a:cxnLst/>
              <a:rect l="l" t="t" r="r" b="b"/>
              <a:pathLst>
                <a:path w="14353" h="14505" extrusionOk="0">
                  <a:moveTo>
                    <a:pt x="87" y="0"/>
                  </a:moveTo>
                  <a:cubicBezTo>
                    <a:pt x="48" y="0"/>
                    <a:pt x="1" y="27"/>
                    <a:pt x="6" y="61"/>
                  </a:cubicBezTo>
                  <a:cubicBezTo>
                    <a:pt x="98" y="757"/>
                    <a:pt x="386" y="1390"/>
                    <a:pt x="806" y="1981"/>
                  </a:cubicBezTo>
                  <a:cubicBezTo>
                    <a:pt x="1017" y="2277"/>
                    <a:pt x="1260" y="2563"/>
                    <a:pt x="1529" y="2840"/>
                  </a:cubicBezTo>
                  <a:cubicBezTo>
                    <a:pt x="1796" y="3117"/>
                    <a:pt x="2073" y="3391"/>
                    <a:pt x="2375" y="3657"/>
                  </a:cubicBezTo>
                  <a:cubicBezTo>
                    <a:pt x="2977" y="4189"/>
                    <a:pt x="3648" y="4697"/>
                    <a:pt x="4323" y="5198"/>
                  </a:cubicBezTo>
                  <a:cubicBezTo>
                    <a:pt x="4997" y="5698"/>
                    <a:pt x="5686" y="6187"/>
                    <a:pt x="6280" y="6687"/>
                  </a:cubicBezTo>
                  <a:cubicBezTo>
                    <a:pt x="6969" y="7265"/>
                    <a:pt x="7655" y="7841"/>
                    <a:pt x="8346" y="8420"/>
                  </a:cubicBezTo>
                  <a:cubicBezTo>
                    <a:pt x="9038" y="9003"/>
                    <a:pt x="9746" y="9591"/>
                    <a:pt x="10435" y="10186"/>
                  </a:cubicBezTo>
                  <a:cubicBezTo>
                    <a:pt x="11199" y="10836"/>
                    <a:pt x="11865" y="11531"/>
                    <a:pt x="12491" y="12253"/>
                  </a:cubicBezTo>
                  <a:cubicBezTo>
                    <a:pt x="12802" y="12614"/>
                    <a:pt x="13113" y="12981"/>
                    <a:pt x="13402" y="13355"/>
                  </a:cubicBezTo>
                  <a:cubicBezTo>
                    <a:pt x="13688" y="13733"/>
                    <a:pt x="13975" y="14110"/>
                    <a:pt x="14263" y="14490"/>
                  </a:cubicBezTo>
                  <a:cubicBezTo>
                    <a:pt x="14270" y="14500"/>
                    <a:pt x="14284" y="14504"/>
                    <a:pt x="14299" y="14504"/>
                  </a:cubicBezTo>
                  <a:cubicBezTo>
                    <a:pt x="14325" y="14504"/>
                    <a:pt x="14353" y="14491"/>
                    <a:pt x="14347" y="14469"/>
                  </a:cubicBezTo>
                  <a:cubicBezTo>
                    <a:pt x="13953" y="12980"/>
                    <a:pt x="12688" y="11695"/>
                    <a:pt x="11539" y="10515"/>
                  </a:cubicBezTo>
                  <a:cubicBezTo>
                    <a:pt x="11218" y="10188"/>
                    <a:pt x="10889" y="9866"/>
                    <a:pt x="10557" y="9550"/>
                  </a:cubicBezTo>
                  <a:cubicBezTo>
                    <a:pt x="10224" y="9233"/>
                    <a:pt x="9867" y="8925"/>
                    <a:pt x="9519" y="8619"/>
                  </a:cubicBezTo>
                  <a:cubicBezTo>
                    <a:pt x="8819" y="8006"/>
                    <a:pt x="8110" y="7407"/>
                    <a:pt x="7413" y="6811"/>
                  </a:cubicBezTo>
                  <a:cubicBezTo>
                    <a:pt x="7083" y="6529"/>
                    <a:pt x="6743" y="6254"/>
                    <a:pt x="6399" y="5983"/>
                  </a:cubicBezTo>
                  <a:cubicBezTo>
                    <a:pt x="6042" y="5721"/>
                    <a:pt x="5683" y="5455"/>
                    <a:pt x="5325" y="5190"/>
                  </a:cubicBezTo>
                  <a:cubicBezTo>
                    <a:pt x="4608" y="4666"/>
                    <a:pt x="3895" y="4149"/>
                    <a:pt x="3233" y="3615"/>
                  </a:cubicBezTo>
                  <a:cubicBezTo>
                    <a:pt x="2902" y="3349"/>
                    <a:pt x="2584" y="3077"/>
                    <a:pt x="2284" y="2799"/>
                  </a:cubicBezTo>
                  <a:cubicBezTo>
                    <a:pt x="1974" y="2523"/>
                    <a:pt x="1681" y="2240"/>
                    <a:pt x="1413" y="1946"/>
                  </a:cubicBezTo>
                  <a:cubicBezTo>
                    <a:pt x="876" y="1358"/>
                    <a:pt x="433" y="728"/>
                    <a:pt x="131" y="24"/>
                  </a:cubicBezTo>
                  <a:cubicBezTo>
                    <a:pt x="124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6380887" y="7891721"/>
              <a:ext cx="438371" cy="335711"/>
            </a:xfrm>
            <a:custGeom>
              <a:avLst/>
              <a:gdLst/>
              <a:ahLst/>
              <a:cxnLst/>
              <a:rect l="l" t="t" r="r" b="b"/>
              <a:pathLst>
                <a:path w="12093" h="9261" extrusionOk="0">
                  <a:moveTo>
                    <a:pt x="83" y="0"/>
                  </a:moveTo>
                  <a:cubicBezTo>
                    <a:pt x="46" y="0"/>
                    <a:pt x="1" y="27"/>
                    <a:pt x="8" y="60"/>
                  </a:cubicBezTo>
                  <a:cubicBezTo>
                    <a:pt x="483" y="2056"/>
                    <a:pt x="3404" y="2732"/>
                    <a:pt x="5524" y="3775"/>
                  </a:cubicBezTo>
                  <a:cubicBezTo>
                    <a:pt x="6194" y="4098"/>
                    <a:pt x="6828" y="4460"/>
                    <a:pt x="7428" y="4854"/>
                  </a:cubicBezTo>
                  <a:cubicBezTo>
                    <a:pt x="8030" y="5247"/>
                    <a:pt x="8598" y="5671"/>
                    <a:pt x="9109" y="6124"/>
                  </a:cubicBezTo>
                  <a:cubicBezTo>
                    <a:pt x="10210" y="7086"/>
                    <a:pt x="10976" y="8236"/>
                    <a:pt x="12024" y="9253"/>
                  </a:cubicBezTo>
                  <a:cubicBezTo>
                    <a:pt x="12029" y="9258"/>
                    <a:pt x="12038" y="9261"/>
                    <a:pt x="12047" y="9261"/>
                  </a:cubicBezTo>
                  <a:cubicBezTo>
                    <a:pt x="12068" y="9261"/>
                    <a:pt x="12092" y="9248"/>
                    <a:pt x="12086" y="9230"/>
                  </a:cubicBezTo>
                  <a:cubicBezTo>
                    <a:pt x="11728" y="8118"/>
                    <a:pt x="10707" y="7111"/>
                    <a:pt x="9820" y="6254"/>
                  </a:cubicBezTo>
                  <a:cubicBezTo>
                    <a:pt x="8902" y="5350"/>
                    <a:pt x="7763" y="4569"/>
                    <a:pt x="6558" y="3888"/>
                  </a:cubicBezTo>
                  <a:cubicBezTo>
                    <a:pt x="5989" y="3569"/>
                    <a:pt x="5372" y="3290"/>
                    <a:pt x="4749" y="3020"/>
                  </a:cubicBezTo>
                  <a:cubicBezTo>
                    <a:pt x="4438" y="2886"/>
                    <a:pt x="4126" y="2752"/>
                    <a:pt x="3818" y="2619"/>
                  </a:cubicBezTo>
                  <a:cubicBezTo>
                    <a:pt x="3504" y="2488"/>
                    <a:pt x="3193" y="2355"/>
                    <a:pt x="2894" y="2216"/>
                  </a:cubicBezTo>
                  <a:cubicBezTo>
                    <a:pt x="1694" y="1660"/>
                    <a:pt x="655" y="1019"/>
                    <a:pt x="122" y="19"/>
                  </a:cubicBezTo>
                  <a:cubicBezTo>
                    <a:pt x="115" y="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6379944" y="7891068"/>
              <a:ext cx="439749" cy="336835"/>
            </a:xfrm>
            <a:custGeom>
              <a:avLst/>
              <a:gdLst/>
              <a:ahLst/>
              <a:cxnLst/>
              <a:rect l="l" t="t" r="r" b="b"/>
              <a:pathLst>
                <a:path w="12131" h="9292" extrusionOk="0">
                  <a:moveTo>
                    <a:pt x="116" y="1"/>
                  </a:moveTo>
                  <a:cubicBezTo>
                    <a:pt x="63" y="1"/>
                    <a:pt x="0" y="38"/>
                    <a:pt x="9" y="87"/>
                  </a:cubicBezTo>
                  <a:cubicBezTo>
                    <a:pt x="378" y="2154"/>
                    <a:pt x="3442" y="2833"/>
                    <a:pt x="5573" y="3900"/>
                  </a:cubicBezTo>
                  <a:cubicBezTo>
                    <a:pt x="6258" y="4234"/>
                    <a:pt x="6902" y="4610"/>
                    <a:pt x="7512" y="5017"/>
                  </a:cubicBezTo>
                  <a:cubicBezTo>
                    <a:pt x="7818" y="5221"/>
                    <a:pt x="8115" y="5433"/>
                    <a:pt x="8402" y="5651"/>
                  </a:cubicBezTo>
                  <a:cubicBezTo>
                    <a:pt x="8682" y="5871"/>
                    <a:pt x="8954" y="6098"/>
                    <a:pt x="9218" y="6330"/>
                  </a:cubicBezTo>
                  <a:cubicBezTo>
                    <a:pt x="9767" y="6813"/>
                    <a:pt x="10284" y="7317"/>
                    <a:pt x="10764" y="7849"/>
                  </a:cubicBezTo>
                  <a:cubicBezTo>
                    <a:pt x="11185" y="8323"/>
                    <a:pt x="11521" y="8862"/>
                    <a:pt x="12043" y="9283"/>
                  </a:cubicBezTo>
                  <a:cubicBezTo>
                    <a:pt x="12050" y="9289"/>
                    <a:pt x="12059" y="9292"/>
                    <a:pt x="12068" y="9292"/>
                  </a:cubicBezTo>
                  <a:cubicBezTo>
                    <a:pt x="12097" y="9292"/>
                    <a:pt x="12131" y="9267"/>
                    <a:pt x="12127" y="9244"/>
                  </a:cubicBezTo>
                  <a:cubicBezTo>
                    <a:pt x="11910" y="8118"/>
                    <a:pt x="10786" y="7070"/>
                    <a:pt x="9929" y="6231"/>
                  </a:cubicBezTo>
                  <a:cubicBezTo>
                    <a:pt x="9016" y="5319"/>
                    <a:pt x="7866" y="4533"/>
                    <a:pt x="6659" y="3847"/>
                  </a:cubicBezTo>
                  <a:cubicBezTo>
                    <a:pt x="6089" y="3527"/>
                    <a:pt x="5476" y="3246"/>
                    <a:pt x="4857" y="2977"/>
                  </a:cubicBezTo>
                  <a:cubicBezTo>
                    <a:pt x="4549" y="2844"/>
                    <a:pt x="4239" y="2710"/>
                    <a:pt x="3931" y="2577"/>
                  </a:cubicBezTo>
                  <a:cubicBezTo>
                    <a:pt x="3619" y="2447"/>
                    <a:pt x="3311" y="2314"/>
                    <a:pt x="3011" y="2177"/>
                  </a:cubicBezTo>
                  <a:cubicBezTo>
                    <a:pt x="1815" y="1627"/>
                    <a:pt x="764" y="999"/>
                    <a:pt x="173" y="28"/>
                  </a:cubicBezTo>
                  <a:cubicBezTo>
                    <a:pt x="162" y="9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6864534" y="7596791"/>
              <a:ext cx="107952" cy="820301"/>
            </a:xfrm>
            <a:custGeom>
              <a:avLst/>
              <a:gdLst/>
              <a:ahLst/>
              <a:cxnLst/>
              <a:rect l="l" t="t" r="r" b="b"/>
              <a:pathLst>
                <a:path w="2978" h="22629" extrusionOk="0">
                  <a:moveTo>
                    <a:pt x="1500" y="1"/>
                  </a:moveTo>
                  <a:cubicBezTo>
                    <a:pt x="1460" y="1"/>
                    <a:pt x="1412" y="26"/>
                    <a:pt x="1409" y="67"/>
                  </a:cubicBezTo>
                  <a:cubicBezTo>
                    <a:pt x="1371" y="604"/>
                    <a:pt x="1368" y="1132"/>
                    <a:pt x="1390" y="1652"/>
                  </a:cubicBezTo>
                  <a:cubicBezTo>
                    <a:pt x="1400" y="1912"/>
                    <a:pt x="1418" y="2170"/>
                    <a:pt x="1441" y="2427"/>
                  </a:cubicBezTo>
                  <a:cubicBezTo>
                    <a:pt x="1457" y="2685"/>
                    <a:pt x="1479" y="2942"/>
                    <a:pt x="1506" y="3198"/>
                  </a:cubicBezTo>
                  <a:cubicBezTo>
                    <a:pt x="1610" y="4222"/>
                    <a:pt x="1785" y="5226"/>
                    <a:pt x="1963" y="6227"/>
                  </a:cubicBezTo>
                  <a:lnTo>
                    <a:pt x="2095" y="6976"/>
                  </a:lnTo>
                  <a:lnTo>
                    <a:pt x="2202" y="7733"/>
                  </a:lnTo>
                  <a:cubicBezTo>
                    <a:pt x="2269" y="8237"/>
                    <a:pt x="2329" y="8742"/>
                    <a:pt x="2373" y="9249"/>
                  </a:cubicBezTo>
                  <a:cubicBezTo>
                    <a:pt x="2416" y="9756"/>
                    <a:pt x="2443" y="10264"/>
                    <a:pt x="2444" y="10775"/>
                  </a:cubicBezTo>
                  <a:cubicBezTo>
                    <a:pt x="2445" y="11031"/>
                    <a:pt x="2440" y="11287"/>
                    <a:pt x="2426" y="11545"/>
                  </a:cubicBezTo>
                  <a:cubicBezTo>
                    <a:pt x="2407" y="11804"/>
                    <a:pt x="2380" y="12063"/>
                    <a:pt x="2344" y="12324"/>
                  </a:cubicBezTo>
                  <a:cubicBezTo>
                    <a:pt x="2225" y="13192"/>
                    <a:pt x="1973" y="14074"/>
                    <a:pt x="1679" y="14954"/>
                  </a:cubicBezTo>
                  <a:cubicBezTo>
                    <a:pt x="1388" y="15834"/>
                    <a:pt x="1055" y="16711"/>
                    <a:pt x="740" y="17584"/>
                  </a:cubicBezTo>
                  <a:cubicBezTo>
                    <a:pt x="434" y="18454"/>
                    <a:pt x="179" y="19311"/>
                    <a:pt x="70" y="20150"/>
                  </a:cubicBezTo>
                  <a:cubicBezTo>
                    <a:pt x="14" y="20569"/>
                    <a:pt x="0" y="20982"/>
                    <a:pt x="23" y="21394"/>
                  </a:cubicBezTo>
                  <a:cubicBezTo>
                    <a:pt x="41" y="21806"/>
                    <a:pt x="108" y="22214"/>
                    <a:pt x="234" y="22617"/>
                  </a:cubicBezTo>
                  <a:cubicBezTo>
                    <a:pt x="236" y="22625"/>
                    <a:pt x="245" y="22629"/>
                    <a:pt x="254" y="22629"/>
                  </a:cubicBezTo>
                  <a:cubicBezTo>
                    <a:pt x="268" y="22629"/>
                    <a:pt x="285" y="22619"/>
                    <a:pt x="285" y="22605"/>
                  </a:cubicBezTo>
                  <a:cubicBezTo>
                    <a:pt x="263" y="22173"/>
                    <a:pt x="285" y="21741"/>
                    <a:pt x="339" y="21309"/>
                  </a:cubicBezTo>
                  <a:cubicBezTo>
                    <a:pt x="387" y="20878"/>
                    <a:pt x="458" y="20448"/>
                    <a:pt x="558" y="20016"/>
                  </a:cubicBezTo>
                  <a:cubicBezTo>
                    <a:pt x="758" y="19152"/>
                    <a:pt x="1053" y="18282"/>
                    <a:pt x="1372" y="17402"/>
                  </a:cubicBezTo>
                  <a:cubicBezTo>
                    <a:pt x="1699" y="16522"/>
                    <a:pt x="2018" y="15640"/>
                    <a:pt x="2289" y="14750"/>
                  </a:cubicBezTo>
                  <a:cubicBezTo>
                    <a:pt x="2562" y="13859"/>
                    <a:pt x="2788" y="12960"/>
                    <a:pt x="2894" y="12057"/>
                  </a:cubicBezTo>
                  <a:cubicBezTo>
                    <a:pt x="2960" y="11542"/>
                    <a:pt x="2977" y="11036"/>
                    <a:pt x="2970" y="10531"/>
                  </a:cubicBezTo>
                  <a:cubicBezTo>
                    <a:pt x="2966" y="10026"/>
                    <a:pt x="2938" y="9525"/>
                    <a:pt x="2894" y="9024"/>
                  </a:cubicBezTo>
                  <a:cubicBezTo>
                    <a:pt x="2851" y="8523"/>
                    <a:pt x="2791" y="8025"/>
                    <a:pt x="2722" y="7526"/>
                  </a:cubicBezTo>
                  <a:lnTo>
                    <a:pt x="2612" y="6779"/>
                  </a:lnTo>
                  <a:lnTo>
                    <a:pt x="2473" y="6040"/>
                  </a:lnTo>
                  <a:cubicBezTo>
                    <a:pt x="2283" y="5054"/>
                    <a:pt x="2082" y="4066"/>
                    <a:pt x="1922" y="3068"/>
                  </a:cubicBezTo>
                  <a:cubicBezTo>
                    <a:pt x="1848" y="2570"/>
                    <a:pt x="1774" y="2070"/>
                    <a:pt x="1699" y="1565"/>
                  </a:cubicBezTo>
                  <a:cubicBezTo>
                    <a:pt x="1632" y="1063"/>
                    <a:pt x="1581" y="556"/>
                    <a:pt x="1554" y="42"/>
                  </a:cubicBezTo>
                  <a:cubicBezTo>
                    <a:pt x="1553" y="13"/>
                    <a:pt x="1528" y="1"/>
                    <a:pt x="150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6861417" y="7595921"/>
              <a:ext cx="115420" cy="821425"/>
            </a:xfrm>
            <a:custGeom>
              <a:avLst/>
              <a:gdLst/>
              <a:ahLst/>
              <a:cxnLst/>
              <a:rect l="l" t="t" r="r" b="b"/>
              <a:pathLst>
                <a:path w="3184" h="22660" extrusionOk="0">
                  <a:moveTo>
                    <a:pt x="1593" y="0"/>
                  </a:moveTo>
                  <a:cubicBezTo>
                    <a:pt x="1536" y="0"/>
                    <a:pt x="1467" y="37"/>
                    <a:pt x="1461" y="96"/>
                  </a:cubicBezTo>
                  <a:cubicBezTo>
                    <a:pt x="1408" y="638"/>
                    <a:pt x="1391" y="1168"/>
                    <a:pt x="1403" y="1689"/>
                  </a:cubicBezTo>
                  <a:cubicBezTo>
                    <a:pt x="1409" y="1951"/>
                    <a:pt x="1422" y="2209"/>
                    <a:pt x="1440" y="2466"/>
                  </a:cubicBezTo>
                  <a:cubicBezTo>
                    <a:pt x="1453" y="2726"/>
                    <a:pt x="1469" y="2983"/>
                    <a:pt x="1493" y="3240"/>
                  </a:cubicBezTo>
                  <a:cubicBezTo>
                    <a:pt x="1582" y="4265"/>
                    <a:pt x="1750" y="5269"/>
                    <a:pt x="1923" y="6269"/>
                  </a:cubicBezTo>
                  <a:lnTo>
                    <a:pt x="2054" y="7018"/>
                  </a:lnTo>
                  <a:lnTo>
                    <a:pt x="2161" y="7773"/>
                  </a:lnTo>
                  <a:cubicBezTo>
                    <a:pt x="2228" y="8276"/>
                    <a:pt x="2289" y="8781"/>
                    <a:pt x="2333" y="9287"/>
                  </a:cubicBezTo>
                  <a:cubicBezTo>
                    <a:pt x="2378" y="9793"/>
                    <a:pt x="2405" y="10301"/>
                    <a:pt x="2408" y="10812"/>
                  </a:cubicBezTo>
                  <a:cubicBezTo>
                    <a:pt x="2409" y="11067"/>
                    <a:pt x="2404" y="11323"/>
                    <a:pt x="2391" y="11580"/>
                  </a:cubicBezTo>
                  <a:cubicBezTo>
                    <a:pt x="2374" y="11838"/>
                    <a:pt x="2346" y="12099"/>
                    <a:pt x="2311" y="12360"/>
                  </a:cubicBezTo>
                  <a:cubicBezTo>
                    <a:pt x="2194" y="13222"/>
                    <a:pt x="1938" y="14105"/>
                    <a:pt x="1640" y="14987"/>
                  </a:cubicBezTo>
                  <a:cubicBezTo>
                    <a:pt x="1343" y="15870"/>
                    <a:pt x="1007" y="16752"/>
                    <a:pt x="693" y="17629"/>
                  </a:cubicBezTo>
                  <a:cubicBezTo>
                    <a:pt x="388" y="18503"/>
                    <a:pt x="141" y="19363"/>
                    <a:pt x="49" y="20199"/>
                  </a:cubicBezTo>
                  <a:cubicBezTo>
                    <a:pt x="2" y="20618"/>
                    <a:pt x="1" y="21029"/>
                    <a:pt x="40" y="21436"/>
                  </a:cubicBezTo>
                  <a:cubicBezTo>
                    <a:pt x="73" y="21845"/>
                    <a:pt x="159" y="22248"/>
                    <a:pt x="308" y="22644"/>
                  </a:cubicBezTo>
                  <a:cubicBezTo>
                    <a:pt x="312" y="22654"/>
                    <a:pt x="327" y="22660"/>
                    <a:pt x="342" y="22660"/>
                  </a:cubicBezTo>
                  <a:cubicBezTo>
                    <a:pt x="362" y="22660"/>
                    <a:pt x="383" y="22651"/>
                    <a:pt x="383" y="22633"/>
                  </a:cubicBezTo>
                  <a:cubicBezTo>
                    <a:pt x="386" y="22204"/>
                    <a:pt x="426" y="21776"/>
                    <a:pt x="496" y="21346"/>
                  </a:cubicBezTo>
                  <a:cubicBezTo>
                    <a:pt x="560" y="20917"/>
                    <a:pt x="641" y="20491"/>
                    <a:pt x="749" y="20062"/>
                  </a:cubicBezTo>
                  <a:cubicBezTo>
                    <a:pt x="963" y="19206"/>
                    <a:pt x="1259" y="18344"/>
                    <a:pt x="1574" y="17474"/>
                  </a:cubicBezTo>
                  <a:cubicBezTo>
                    <a:pt x="1730" y="17039"/>
                    <a:pt x="1898" y="16599"/>
                    <a:pt x="2049" y="16162"/>
                  </a:cubicBezTo>
                  <a:cubicBezTo>
                    <a:pt x="2197" y="15726"/>
                    <a:pt x="2343" y="15288"/>
                    <a:pt x="2477" y="14846"/>
                  </a:cubicBezTo>
                  <a:cubicBezTo>
                    <a:pt x="2745" y="13964"/>
                    <a:pt x="2969" y="13074"/>
                    <a:pt x="3086" y="12179"/>
                  </a:cubicBezTo>
                  <a:cubicBezTo>
                    <a:pt x="3119" y="11919"/>
                    <a:pt x="3146" y="11660"/>
                    <a:pt x="3165" y="11402"/>
                  </a:cubicBezTo>
                  <a:cubicBezTo>
                    <a:pt x="3177" y="11146"/>
                    <a:pt x="3184" y="10891"/>
                    <a:pt x="3184" y="10636"/>
                  </a:cubicBezTo>
                  <a:cubicBezTo>
                    <a:pt x="3184" y="10126"/>
                    <a:pt x="3159" y="9618"/>
                    <a:pt x="3118" y="9112"/>
                  </a:cubicBezTo>
                  <a:cubicBezTo>
                    <a:pt x="3076" y="8606"/>
                    <a:pt x="3018" y="8101"/>
                    <a:pt x="2949" y="7598"/>
                  </a:cubicBezTo>
                  <a:lnTo>
                    <a:pt x="2838" y="6843"/>
                  </a:lnTo>
                  <a:cubicBezTo>
                    <a:pt x="2796" y="6593"/>
                    <a:pt x="2745" y="6344"/>
                    <a:pt x="2697" y="6095"/>
                  </a:cubicBezTo>
                  <a:cubicBezTo>
                    <a:pt x="2502" y="5099"/>
                    <a:pt x="2289" y="4103"/>
                    <a:pt x="2112" y="3098"/>
                  </a:cubicBezTo>
                  <a:cubicBezTo>
                    <a:pt x="2028" y="2596"/>
                    <a:pt x="1943" y="2094"/>
                    <a:pt x="1859" y="1587"/>
                  </a:cubicBezTo>
                  <a:cubicBezTo>
                    <a:pt x="1780" y="1083"/>
                    <a:pt x="1716" y="575"/>
                    <a:pt x="1674" y="60"/>
                  </a:cubicBezTo>
                  <a:cubicBezTo>
                    <a:pt x="1670" y="19"/>
                    <a:pt x="1635" y="0"/>
                    <a:pt x="15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6584721" y="7385743"/>
              <a:ext cx="170484" cy="549514"/>
            </a:xfrm>
            <a:custGeom>
              <a:avLst/>
              <a:gdLst/>
              <a:ahLst/>
              <a:cxnLst/>
              <a:rect l="l" t="t" r="r" b="b"/>
              <a:pathLst>
                <a:path w="4703" h="15159" extrusionOk="0">
                  <a:moveTo>
                    <a:pt x="100" y="0"/>
                  </a:moveTo>
                  <a:cubicBezTo>
                    <a:pt x="59" y="0"/>
                    <a:pt x="1" y="34"/>
                    <a:pt x="1" y="73"/>
                  </a:cubicBezTo>
                  <a:cubicBezTo>
                    <a:pt x="2" y="744"/>
                    <a:pt x="70" y="1402"/>
                    <a:pt x="188" y="2049"/>
                  </a:cubicBezTo>
                  <a:cubicBezTo>
                    <a:pt x="298" y="2699"/>
                    <a:pt x="441" y="3345"/>
                    <a:pt x="623" y="3976"/>
                  </a:cubicBezTo>
                  <a:cubicBezTo>
                    <a:pt x="983" y="5240"/>
                    <a:pt x="1489" y="6453"/>
                    <a:pt x="1910" y="7640"/>
                  </a:cubicBezTo>
                  <a:lnTo>
                    <a:pt x="2590" y="9461"/>
                  </a:lnTo>
                  <a:lnTo>
                    <a:pt x="2924" y="10372"/>
                  </a:lnTo>
                  <a:cubicBezTo>
                    <a:pt x="3031" y="10677"/>
                    <a:pt x="3123" y="10988"/>
                    <a:pt x="3218" y="11298"/>
                  </a:cubicBezTo>
                  <a:cubicBezTo>
                    <a:pt x="3412" y="11938"/>
                    <a:pt x="3579" y="12585"/>
                    <a:pt x="3751" y="13230"/>
                  </a:cubicBezTo>
                  <a:cubicBezTo>
                    <a:pt x="3919" y="13876"/>
                    <a:pt x="4118" y="14511"/>
                    <a:pt x="4313" y="15149"/>
                  </a:cubicBezTo>
                  <a:cubicBezTo>
                    <a:pt x="4315" y="15156"/>
                    <a:pt x="4322" y="15159"/>
                    <a:pt x="4331" y="15159"/>
                  </a:cubicBezTo>
                  <a:cubicBezTo>
                    <a:pt x="4345" y="15159"/>
                    <a:pt x="4362" y="15150"/>
                    <a:pt x="4363" y="15137"/>
                  </a:cubicBezTo>
                  <a:cubicBezTo>
                    <a:pt x="4703" y="12486"/>
                    <a:pt x="3551" y="9975"/>
                    <a:pt x="2618" y="7639"/>
                  </a:cubicBezTo>
                  <a:cubicBezTo>
                    <a:pt x="2377" y="7033"/>
                    <a:pt x="2155" y="6419"/>
                    <a:pt x="1903" y="5818"/>
                  </a:cubicBezTo>
                  <a:cubicBezTo>
                    <a:pt x="1654" y="5215"/>
                    <a:pt x="1412" y="4609"/>
                    <a:pt x="1188" y="3997"/>
                  </a:cubicBezTo>
                  <a:cubicBezTo>
                    <a:pt x="952" y="3355"/>
                    <a:pt x="780" y="2695"/>
                    <a:pt x="629" y="2027"/>
                  </a:cubicBezTo>
                  <a:cubicBezTo>
                    <a:pt x="466" y="1363"/>
                    <a:pt x="304" y="694"/>
                    <a:pt x="141" y="26"/>
                  </a:cubicBezTo>
                  <a:cubicBezTo>
                    <a:pt x="136" y="8"/>
                    <a:pt x="120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6582292" y="7384801"/>
              <a:ext cx="182809" cy="550746"/>
            </a:xfrm>
            <a:custGeom>
              <a:avLst/>
              <a:gdLst/>
              <a:ahLst/>
              <a:cxnLst/>
              <a:rect l="l" t="t" r="r" b="b"/>
              <a:pathLst>
                <a:path w="5043" h="15193" extrusionOk="0">
                  <a:moveTo>
                    <a:pt x="179" y="1"/>
                  </a:moveTo>
                  <a:cubicBezTo>
                    <a:pt x="119" y="1"/>
                    <a:pt x="38" y="51"/>
                    <a:pt x="35" y="108"/>
                  </a:cubicBezTo>
                  <a:cubicBezTo>
                    <a:pt x="0" y="790"/>
                    <a:pt x="87" y="1448"/>
                    <a:pt x="224" y="2089"/>
                  </a:cubicBezTo>
                  <a:cubicBezTo>
                    <a:pt x="352" y="2734"/>
                    <a:pt x="514" y="3372"/>
                    <a:pt x="663" y="3994"/>
                  </a:cubicBezTo>
                  <a:cubicBezTo>
                    <a:pt x="959" y="5274"/>
                    <a:pt x="1405" y="6493"/>
                    <a:pt x="1835" y="7721"/>
                  </a:cubicBezTo>
                  <a:lnTo>
                    <a:pt x="2512" y="9540"/>
                  </a:lnTo>
                  <a:lnTo>
                    <a:pt x="2846" y="10451"/>
                  </a:lnTo>
                  <a:cubicBezTo>
                    <a:pt x="2952" y="10756"/>
                    <a:pt x="3046" y="11066"/>
                    <a:pt x="3142" y="11375"/>
                  </a:cubicBezTo>
                  <a:cubicBezTo>
                    <a:pt x="3337" y="12013"/>
                    <a:pt x="3501" y="12661"/>
                    <a:pt x="3691" y="13300"/>
                  </a:cubicBezTo>
                  <a:cubicBezTo>
                    <a:pt x="3874" y="13941"/>
                    <a:pt x="4105" y="14565"/>
                    <a:pt x="4369" y="15178"/>
                  </a:cubicBezTo>
                  <a:cubicBezTo>
                    <a:pt x="4374" y="15188"/>
                    <a:pt x="4384" y="15193"/>
                    <a:pt x="4396" y="15193"/>
                  </a:cubicBezTo>
                  <a:cubicBezTo>
                    <a:pt x="4415" y="15193"/>
                    <a:pt x="4438" y="15180"/>
                    <a:pt x="4442" y="15161"/>
                  </a:cubicBezTo>
                  <a:cubicBezTo>
                    <a:pt x="5043" y="12507"/>
                    <a:pt x="3757" y="9914"/>
                    <a:pt x="2827" y="7610"/>
                  </a:cubicBezTo>
                  <a:cubicBezTo>
                    <a:pt x="2585" y="7004"/>
                    <a:pt x="2358" y="6392"/>
                    <a:pt x="2099" y="5793"/>
                  </a:cubicBezTo>
                  <a:cubicBezTo>
                    <a:pt x="1843" y="5192"/>
                    <a:pt x="1591" y="4590"/>
                    <a:pt x="1354" y="3982"/>
                  </a:cubicBezTo>
                  <a:cubicBezTo>
                    <a:pt x="1105" y="3344"/>
                    <a:pt x="936" y="2685"/>
                    <a:pt x="780" y="2018"/>
                  </a:cubicBezTo>
                  <a:cubicBezTo>
                    <a:pt x="606" y="1358"/>
                    <a:pt x="446" y="692"/>
                    <a:pt x="239" y="38"/>
                  </a:cubicBezTo>
                  <a:cubicBezTo>
                    <a:pt x="231" y="12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6685967" y="9224271"/>
              <a:ext cx="323785" cy="200825"/>
            </a:xfrm>
            <a:custGeom>
              <a:avLst/>
              <a:gdLst/>
              <a:ahLst/>
              <a:cxnLst/>
              <a:rect l="l" t="t" r="r" b="b"/>
              <a:pathLst>
                <a:path w="8932" h="5540" extrusionOk="0">
                  <a:moveTo>
                    <a:pt x="53" y="0"/>
                  </a:moveTo>
                  <a:cubicBezTo>
                    <a:pt x="27" y="0"/>
                    <a:pt x="1" y="18"/>
                    <a:pt x="20" y="34"/>
                  </a:cubicBezTo>
                  <a:cubicBezTo>
                    <a:pt x="609" y="556"/>
                    <a:pt x="1237" y="1067"/>
                    <a:pt x="1920" y="1553"/>
                  </a:cubicBezTo>
                  <a:cubicBezTo>
                    <a:pt x="2263" y="1796"/>
                    <a:pt x="2618" y="2033"/>
                    <a:pt x="2989" y="2262"/>
                  </a:cubicBezTo>
                  <a:cubicBezTo>
                    <a:pt x="3355" y="2491"/>
                    <a:pt x="3732" y="2713"/>
                    <a:pt x="4131" y="2925"/>
                  </a:cubicBezTo>
                  <a:cubicBezTo>
                    <a:pt x="5689" y="3756"/>
                    <a:pt x="7484" y="4402"/>
                    <a:pt x="8727" y="5515"/>
                  </a:cubicBezTo>
                  <a:cubicBezTo>
                    <a:pt x="8747" y="5532"/>
                    <a:pt x="8777" y="5540"/>
                    <a:pt x="8807" y="5540"/>
                  </a:cubicBezTo>
                  <a:cubicBezTo>
                    <a:pt x="8870" y="5540"/>
                    <a:pt x="8932" y="5508"/>
                    <a:pt x="8900" y="5461"/>
                  </a:cubicBezTo>
                  <a:cubicBezTo>
                    <a:pt x="8154" y="4341"/>
                    <a:pt x="6444" y="3751"/>
                    <a:pt x="5065" y="3058"/>
                  </a:cubicBezTo>
                  <a:cubicBezTo>
                    <a:pt x="4609" y="2828"/>
                    <a:pt x="4160" y="2592"/>
                    <a:pt x="3724" y="2350"/>
                  </a:cubicBezTo>
                  <a:cubicBezTo>
                    <a:pt x="3284" y="2109"/>
                    <a:pt x="2846" y="1861"/>
                    <a:pt x="2426" y="1606"/>
                  </a:cubicBezTo>
                  <a:cubicBezTo>
                    <a:pt x="1584" y="1098"/>
                    <a:pt x="795" y="566"/>
                    <a:pt x="78" y="8"/>
                  </a:cubicBezTo>
                  <a:cubicBezTo>
                    <a:pt x="71" y="3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6475354" y="8752549"/>
              <a:ext cx="521021" cy="388419"/>
            </a:xfrm>
            <a:custGeom>
              <a:avLst/>
              <a:gdLst/>
              <a:ahLst/>
              <a:cxnLst/>
              <a:rect l="l" t="t" r="r" b="b"/>
              <a:pathLst>
                <a:path w="14373" h="10715" extrusionOk="0">
                  <a:moveTo>
                    <a:pt x="81" y="0"/>
                  </a:moveTo>
                  <a:cubicBezTo>
                    <a:pt x="44" y="0"/>
                    <a:pt x="1" y="20"/>
                    <a:pt x="11" y="46"/>
                  </a:cubicBezTo>
                  <a:cubicBezTo>
                    <a:pt x="419" y="1118"/>
                    <a:pt x="1232" y="2035"/>
                    <a:pt x="2270" y="2871"/>
                  </a:cubicBezTo>
                  <a:cubicBezTo>
                    <a:pt x="2791" y="3288"/>
                    <a:pt x="3364" y="3685"/>
                    <a:pt x="3953" y="4071"/>
                  </a:cubicBezTo>
                  <a:cubicBezTo>
                    <a:pt x="4548" y="4455"/>
                    <a:pt x="5178" y="4825"/>
                    <a:pt x="5820" y="5187"/>
                  </a:cubicBezTo>
                  <a:cubicBezTo>
                    <a:pt x="6522" y="5584"/>
                    <a:pt x="7242" y="5973"/>
                    <a:pt x="7963" y="6371"/>
                  </a:cubicBezTo>
                  <a:cubicBezTo>
                    <a:pt x="8323" y="6572"/>
                    <a:pt x="8683" y="6773"/>
                    <a:pt x="9041" y="6973"/>
                  </a:cubicBezTo>
                  <a:cubicBezTo>
                    <a:pt x="9392" y="7178"/>
                    <a:pt x="9739" y="7386"/>
                    <a:pt x="10083" y="7600"/>
                  </a:cubicBezTo>
                  <a:cubicBezTo>
                    <a:pt x="11578" y="8529"/>
                    <a:pt x="12736" y="9616"/>
                    <a:pt x="14083" y="10683"/>
                  </a:cubicBezTo>
                  <a:cubicBezTo>
                    <a:pt x="14111" y="10705"/>
                    <a:pt x="14150" y="10715"/>
                    <a:pt x="14189" y="10715"/>
                  </a:cubicBezTo>
                  <a:cubicBezTo>
                    <a:pt x="14280" y="10715"/>
                    <a:pt x="14373" y="10662"/>
                    <a:pt x="14330" y="10591"/>
                  </a:cubicBezTo>
                  <a:cubicBezTo>
                    <a:pt x="13701" y="9551"/>
                    <a:pt x="12434" y="8685"/>
                    <a:pt x="11310" y="7924"/>
                  </a:cubicBezTo>
                  <a:cubicBezTo>
                    <a:pt x="10641" y="7473"/>
                    <a:pt x="9959" y="7048"/>
                    <a:pt x="9236" y="6640"/>
                  </a:cubicBezTo>
                  <a:cubicBezTo>
                    <a:pt x="8516" y="6232"/>
                    <a:pt x="7787" y="5838"/>
                    <a:pt x="7071" y="5443"/>
                  </a:cubicBezTo>
                  <a:cubicBezTo>
                    <a:pt x="6353" y="5048"/>
                    <a:pt x="5647" y="4648"/>
                    <a:pt x="4972" y="4236"/>
                  </a:cubicBezTo>
                  <a:cubicBezTo>
                    <a:pt x="4298" y="3824"/>
                    <a:pt x="3657" y="3400"/>
                    <a:pt x="3041" y="2960"/>
                  </a:cubicBezTo>
                  <a:cubicBezTo>
                    <a:pt x="1820" y="2078"/>
                    <a:pt x="798" y="1122"/>
                    <a:pt x="124" y="18"/>
                  </a:cubicBezTo>
                  <a:cubicBezTo>
                    <a:pt x="117" y="6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6518202" y="8383271"/>
              <a:ext cx="407667" cy="352459"/>
            </a:xfrm>
            <a:custGeom>
              <a:avLst/>
              <a:gdLst/>
              <a:ahLst/>
              <a:cxnLst/>
              <a:rect l="l" t="t" r="r" b="b"/>
              <a:pathLst>
                <a:path w="11246" h="9723" extrusionOk="0">
                  <a:moveTo>
                    <a:pt x="137" y="0"/>
                  </a:moveTo>
                  <a:cubicBezTo>
                    <a:pt x="77" y="0"/>
                    <a:pt x="1" y="39"/>
                    <a:pt x="22" y="82"/>
                  </a:cubicBezTo>
                  <a:cubicBezTo>
                    <a:pt x="251" y="548"/>
                    <a:pt x="549" y="981"/>
                    <a:pt x="900" y="1389"/>
                  </a:cubicBezTo>
                  <a:cubicBezTo>
                    <a:pt x="1250" y="1799"/>
                    <a:pt x="1632" y="2190"/>
                    <a:pt x="2064" y="2564"/>
                  </a:cubicBezTo>
                  <a:cubicBezTo>
                    <a:pt x="2923" y="3311"/>
                    <a:pt x="3935" y="3997"/>
                    <a:pt x="4973" y="4682"/>
                  </a:cubicBezTo>
                  <a:cubicBezTo>
                    <a:pt x="6092" y="5433"/>
                    <a:pt x="7178" y="6201"/>
                    <a:pt x="8216" y="7021"/>
                  </a:cubicBezTo>
                  <a:cubicBezTo>
                    <a:pt x="8732" y="7431"/>
                    <a:pt x="9235" y="7854"/>
                    <a:pt x="9715" y="8297"/>
                  </a:cubicBezTo>
                  <a:cubicBezTo>
                    <a:pt x="10181" y="8741"/>
                    <a:pt x="10622" y="9205"/>
                    <a:pt x="11036" y="9692"/>
                  </a:cubicBezTo>
                  <a:cubicBezTo>
                    <a:pt x="11055" y="9713"/>
                    <a:pt x="11084" y="9722"/>
                    <a:pt x="11114" y="9722"/>
                  </a:cubicBezTo>
                  <a:cubicBezTo>
                    <a:pt x="11178" y="9722"/>
                    <a:pt x="11246" y="9680"/>
                    <a:pt x="11218" y="9627"/>
                  </a:cubicBezTo>
                  <a:cubicBezTo>
                    <a:pt x="10953" y="9130"/>
                    <a:pt x="10617" y="8662"/>
                    <a:pt x="10228" y="8221"/>
                  </a:cubicBezTo>
                  <a:cubicBezTo>
                    <a:pt x="9825" y="7780"/>
                    <a:pt x="9372" y="7366"/>
                    <a:pt x="8890" y="6971"/>
                  </a:cubicBezTo>
                  <a:cubicBezTo>
                    <a:pt x="7926" y="6179"/>
                    <a:pt x="6848" y="5464"/>
                    <a:pt x="5833" y="4763"/>
                  </a:cubicBezTo>
                  <a:cubicBezTo>
                    <a:pt x="4735" y="4031"/>
                    <a:pt x="3659" y="3299"/>
                    <a:pt x="2698" y="2524"/>
                  </a:cubicBezTo>
                  <a:cubicBezTo>
                    <a:pt x="2216" y="2137"/>
                    <a:pt x="1771" y="1736"/>
                    <a:pt x="1349" y="1322"/>
                  </a:cubicBezTo>
                  <a:cubicBezTo>
                    <a:pt x="922" y="909"/>
                    <a:pt x="533" y="478"/>
                    <a:pt x="196" y="23"/>
                  </a:cubicBezTo>
                  <a:cubicBezTo>
                    <a:pt x="185" y="7"/>
                    <a:pt x="162" y="0"/>
                    <a:pt x="137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6437074" y="7955774"/>
              <a:ext cx="387947" cy="267090"/>
            </a:xfrm>
            <a:custGeom>
              <a:avLst/>
              <a:gdLst/>
              <a:ahLst/>
              <a:cxnLst/>
              <a:rect l="l" t="t" r="r" b="b"/>
              <a:pathLst>
                <a:path w="10702" h="7368" extrusionOk="0">
                  <a:moveTo>
                    <a:pt x="59" y="0"/>
                  </a:moveTo>
                  <a:cubicBezTo>
                    <a:pt x="33" y="0"/>
                    <a:pt x="1" y="25"/>
                    <a:pt x="14" y="45"/>
                  </a:cubicBezTo>
                  <a:cubicBezTo>
                    <a:pt x="286" y="430"/>
                    <a:pt x="605" y="785"/>
                    <a:pt x="962" y="1117"/>
                  </a:cubicBezTo>
                  <a:cubicBezTo>
                    <a:pt x="1316" y="1451"/>
                    <a:pt x="1693" y="1768"/>
                    <a:pt x="2108" y="2065"/>
                  </a:cubicBezTo>
                  <a:cubicBezTo>
                    <a:pt x="2933" y="2662"/>
                    <a:pt x="3877" y="3197"/>
                    <a:pt x="4863" y="3718"/>
                  </a:cubicBezTo>
                  <a:cubicBezTo>
                    <a:pt x="5879" y="4246"/>
                    <a:pt x="6863" y="4788"/>
                    <a:pt x="7819" y="5381"/>
                  </a:cubicBezTo>
                  <a:cubicBezTo>
                    <a:pt x="8790" y="5990"/>
                    <a:pt x="9606" y="6722"/>
                    <a:pt x="10575" y="7357"/>
                  </a:cubicBezTo>
                  <a:cubicBezTo>
                    <a:pt x="10586" y="7365"/>
                    <a:pt x="10598" y="7368"/>
                    <a:pt x="10611" y="7368"/>
                  </a:cubicBezTo>
                  <a:cubicBezTo>
                    <a:pt x="10655" y="7368"/>
                    <a:pt x="10702" y="7327"/>
                    <a:pt x="10684" y="7294"/>
                  </a:cubicBezTo>
                  <a:cubicBezTo>
                    <a:pt x="10218" y="6482"/>
                    <a:pt x="9379" y="5804"/>
                    <a:pt x="8441" y="5209"/>
                  </a:cubicBezTo>
                  <a:cubicBezTo>
                    <a:pt x="7495" y="4615"/>
                    <a:pt x="6472" y="4094"/>
                    <a:pt x="5542" y="3602"/>
                  </a:cubicBezTo>
                  <a:cubicBezTo>
                    <a:pt x="4528" y="3055"/>
                    <a:pt x="3510" y="2516"/>
                    <a:pt x="2579" y="1932"/>
                  </a:cubicBezTo>
                  <a:cubicBezTo>
                    <a:pt x="2110" y="1642"/>
                    <a:pt x="1673" y="1336"/>
                    <a:pt x="1250" y="1019"/>
                  </a:cubicBezTo>
                  <a:cubicBezTo>
                    <a:pt x="824" y="703"/>
                    <a:pt x="431" y="369"/>
                    <a:pt x="81" y="9"/>
                  </a:cubicBezTo>
                  <a:cubicBezTo>
                    <a:pt x="75" y="3"/>
                    <a:pt x="67" y="0"/>
                    <a:pt x="5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6544809" y="7482422"/>
              <a:ext cx="207930" cy="449971"/>
            </a:xfrm>
            <a:custGeom>
              <a:avLst/>
              <a:gdLst/>
              <a:ahLst/>
              <a:cxnLst/>
              <a:rect l="l" t="t" r="r" b="b"/>
              <a:pathLst>
                <a:path w="5736" h="12413" extrusionOk="0">
                  <a:moveTo>
                    <a:pt x="143" y="1"/>
                  </a:moveTo>
                  <a:cubicBezTo>
                    <a:pt x="112" y="1"/>
                    <a:pt x="73" y="21"/>
                    <a:pt x="73" y="53"/>
                  </a:cubicBezTo>
                  <a:cubicBezTo>
                    <a:pt x="1" y="2491"/>
                    <a:pt x="603" y="4646"/>
                    <a:pt x="1666" y="6688"/>
                  </a:cubicBezTo>
                  <a:cubicBezTo>
                    <a:pt x="1924" y="7168"/>
                    <a:pt x="2214" y="7631"/>
                    <a:pt x="2531" y="8083"/>
                  </a:cubicBezTo>
                  <a:cubicBezTo>
                    <a:pt x="2847" y="8536"/>
                    <a:pt x="3163" y="8986"/>
                    <a:pt x="3514" y="9425"/>
                  </a:cubicBezTo>
                  <a:cubicBezTo>
                    <a:pt x="3866" y="9873"/>
                    <a:pt x="4229" y="10318"/>
                    <a:pt x="4553" y="10782"/>
                  </a:cubicBezTo>
                  <a:cubicBezTo>
                    <a:pt x="4913" y="11306"/>
                    <a:pt x="5156" y="11901"/>
                    <a:pt x="5569" y="12399"/>
                  </a:cubicBezTo>
                  <a:cubicBezTo>
                    <a:pt x="5577" y="12408"/>
                    <a:pt x="5591" y="12412"/>
                    <a:pt x="5607" y="12412"/>
                  </a:cubicBezTo>
                  <a:cubicBezTo>
                    <a:pt x="5642" y="12412"/>
                    <a:pt x="5684" y="12391"/>
                    <a:pt x="5686" y="12361"/>
                  </a:cubicBezTo>
                  <a:cubicBezTo>
                    <a:pt x="5735" y="11396"/>
                    <a:pt x="4904" y="10526"/>
                    <a:pt x="4350" y="9787"/>
                  </a:cubicBezTo>
                  <a:cubicBezTo>
                    <a:pt x="3968" y="9285"/>
                    <a:pt x="3588" y="8789"/>
                    <a:pt x="3233" y="8283"/>
                  </a:cubicBezTo>
                  <a:cubicBezTo>
                    <a:pt x="2871" y="7780"/>
                    <a:pt x="2517" y="7272"/>
                    <a:pt x="2220" y="6735"/>
                  </a:cubicBezTo>
                  <a:cubicBezTo>
                    <a:pt x="1936" y="6221"/>
                    <a:pt x="1687" y="5694"/>
                    <a:pt x="1470" y="5152"/>
                  </a:cubicBezTo>
                  <a:cubicBezTo>
                    <a:pt x="1362" y="4881"/>
                    <a:pt x="1262" y="4607"/>
                    <a:pt x="1169" y="4330"/>
                  </a:cubicBezTo>
                  <a:cubicBezTo>
                    <a:pt x="1070" y="4055"/>
                    <a:pt x="975" y="3779"/>
                    <a:pt x="890" y="3499"/>
                  </a:cubicBezTo>
                  <a:cubicBezTo>
                    <a:pt x="545" y="2380"/>
                    <a:pt x="318" y="1216"/>
                    <a:pt x="183" y="28"/>
                  </a:cubicBezTo>
                  <a:cubicBezTo>
                    <a:pt x="180" y="9"/>
                    <a:pt x="163" y="1"/>
                    <a:pt x="14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6885777" y="7819873"/>
              <a:ext cx="161639" cy="598524"/>
            </a:xfrm>
            <a:custGeom>
              <a:avLst/>
              <a:gdLst/>
              <a:ahLst/>
              <a:cxnLst/>
              <a:rect l="l" t="t" r="r" b="b"/>
              <a:pathLst>
                <a:path w="4459" h="16511" extrusionOk="0">
                  <a:moveTo>
                    <a:pt x="3469" y="0"/>
                  </a:moveTo>
                  <a:cubicBezTo>
                    <a:pt x="3406" y="0"/>
                    <a:pt x="3334" y="46"/>
                    <a:pt x="3348" y="107"/>
                  </a:cubicBezTo>
                  <a:cubicBezTo>
                    <a:pt x="3641" y="1563"/>
                    <a:pt x="3850" y="3004"/>
                    <a:pt x="3863" y="4457"/>
                  </a:cubicBezTo>
                  <a:cubicBezTo>
                    <a:pt x="3855" y="5916"/>
                    <a:pt x="3616" y="7399"/>
                    <a:pt x="3066" y="8909"/>
                  </a:cubicBezTo>
                  <a:cubicBezTo>
                    <a:pt x="2941" y="9247"/>
                    <a:pt x="2808" y="9580"/>
                    <a:pt x="2657" y="9912"/>
                  </a:cubicBezTo>
                  <a:cubicBezTo>
                    <a:pt x="2503" y="10246"/>
                    <a:pt x="2341" y="10578"/>
                    <a:pt x="2174" y="10908"/>
                  </a:cubicBezTo>
                  <a:cubicBezTo>
                    <a:pt x="1843" y="11569"/>
                    <a:pt x="1497" y="12222"/>
                    <a:pt x="1180" y="12874"/>
                  </a:cubicBezTo>
                  <a:cubicBezTo>
                    <a:pt x="902" y="13445"/>
                    <a:pt x="596" y="14059"/>
                    <a:pt x="378" y="14669"/>
                  </a:cubicBezTo>
                  <a:cubicBezTo>
                    <a:pt x="158" y="15279"/>
                    <a:pt x="1" y="15891"/>
                    <a:pt x="60" y="16455"/>
                  </a:cubicBezTo>
                  <a:cubicBezTo>
                    <a:pt x="63" y="16492"/>
                    <a:pt x="109" y="16511"/>
                    <a:pt x="160" y="16511"/>
                  </a:cubicBezTo>
                  <a:cubicBezTo>
                    <a:pt x="215" y="16511"/>
                    <a:pt x="276" y="16489"/>
                    <a:pt x="293" y="16446"/>
                  </a:cubicBezTo>
                  <a:cubicBezTo>
                    <a:pt x="543" y="15781"/>
                    <a:pt x="778" y="15120"/>
                    <a:pt x="1010" y="14464"/>
                  </a:cubicBezTo>
                  <a:cubicBezTo>
                    <a:pt x="1242" y="13808"/>
                    <a:pt x="1500" y="13148"/>
                    <a:pt x="1839" y="12473"/>
                  </a:cubicBezTo>
                  <a:cubicBezTo>
                    <a:pt x="2538" y="11082"/>
                    <a:pt x="3324" y="9670"/>
                    <a:pt x="3757" y="8226"/>
                  </a:cubicBezTo>
                  <a:cubicBezTo>
                    <a:pt x="3968" y="7547"/>
                    <a:pt x="4138" y="6849"/>
                    <a:pt x="4258" y="6143"/>
                  </a:cubicBezTo>
                  <a:cubicBezTo>
                    <a:pt x="4374" y="5438"/>
                    <a:pt x="4459" y="4722"/>
                    <a:pt x="4439" y="4024"/>
                  </a:cubicBezTo>
                  <a:cubicBezTo>
                    <a:pt x="4416" y="2626"/>
                    <a:pt x="4151" y="1255"/>
                    <a:pt x="3547" y="42"/>
                  </a:cubicBezTo>
                  <a:cubicBezTo>
                    <a:pt x="3532" y="13"/>
                    <a:pt x="3501" y="0"/>
                    <a:pt x="346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6932721" y="8267343"/>
              <a:ext cx="236531" cy="532549"/>
            </a:xfrm>
            <a:custGeom>
              <a:avLst/>
              <a:gdLst/>
              <a:ahLst/>
              <a:cxnLst/>
              <a:rect l="l" t="t" r="r" b="b"/>
              <a:pathLst>
                <a:path w="6525" h="14691" extrusionOk="0">
                  <a:moveTo>
                    <a:pt x="6374" y="1"/>
                  </a:moveTo>
                  <a:cubicBezTo>
                    <a:pt x="6339" y="1"/>
                    <a:pt x="6300" y="19"/>
                    <a:pt x="6298" y="50"/>
                  </a:cubicBezTo>
                  <a:cubicBezTo>
                    <a:pt x="6265" y="380"/>
                    <a:pt x="6223" y="707"/>
                    <a:pt x="6159" y="1032"/>
                  </a:cubicBezTo>
                  <a:cubicBezTo>
                    <a:pt x="6091" y="1357"/>
                    <a:pt x="6011" y="1678"/>
                    <a:pt x="5919" y="1998"/>
                  </a:cubicBezTo>
                  <a:cubicBezTo>
                    <a:pt x="5735" y="2636"/>
                    <a:pt x="5504" y="3263"/>
                    <a:pt x="5236" y="3881"/>
                  </a:cubicBezTo>
                  <a:cubicBezTo>
                    <a:pt x="4969" y="4501"/>
                    <a:pt x="4665" y="5112"/>
                    <a:pt x="4335" y="5720"/>
                  </a:cubicBezTo>
                  <a:cubicBezTo>
                    <a:pt x="4003" y="6329"/>
                    <a:pt x="3624" y="6939"/>
                    <a:pt x="3241" y="7548"/>
                  </a:cubicBezTo>
                  <a:cubicBezTo>
                    <a:pt x="2503" y="8716"/>
                    <a:pt x="1771" y="9871"/>
                    <a:pt x="1228" y="11043"/>
                  </a:cubicBezTo>
                  <a:cubicBezTo>
                    <a:pt x="681" y="12172"/>
                    <a:pt x="1" y="13566"/>
                    <a:pt x="301" y="14668"/>
                  </a:cubicBezTo>
                  <a:cubicBezTo>
                    <a:pt x="305" y="14682"/>
                    <a:pt x="324" y="14690"/>
                    <a:pt x="344" y="14690"/>
                  </a:cubicBezTo>
                  <a:cubicBezTo>
                    <a:pt x="360" y="14690"/>
                    <a:pt x="377" y="14684"/>
                    <a:pt x="384" y="14670"/>
                  </a:cubicBezTo>
                  <a:cubicBezTo>
                    <a:pt x="678" y="14102"/>
                    <a:pt x="742" y="13502"/>
                    <a:pt x="919" y="12917"/>
                  </a:cubicBezTo>
                  <a:cubicBezTo>
                    <a:pt x="1141" y="12179"/>
                    <a:pt x="1461" y="11445"/>
                    <a:pt x="1836" y="10716"/>
                  </a:cubicBezTo>
                  <a:cubicBezTo>
                    <a:pt x="2445" y="9511"/>
                    <a:pt x="3226" y="8320"/>
                    <a:pt x="3985" y="7108"/>
                  </a:cubicBezTo>
                  <a:cubicBezTo>
                    <a:pt x="4687" y="6007"/>
                    <a:pt x="5397" y="4833"/>
                    <a:pt x="5894" y="3632"/>
                  </a:cubicBezTo>
                  <a:cubicBezTo>
                    <a:pt x="6143" y="3031"/>
                    <a:pt x="6336" y="2424"/>
                    <a:pt x="6439" y="1820"/>
                  </a:cubicBezTo>
                  <a:cubicBezTo>
                    <a:pt x="6492" y="1518"/>
                    <a:pt x="6521" y="1217"/>
                    <a:pt x="6524" y="918"/>
                  </a:cubicBezTo>
                  <a:cubicBezTo>
                    <a:pt x="6523" y="619"/>
                    <a:pt x="6489" y="324"/>
                    <a:pt x="6426" y="32"/>
                  </a:cubicBezTo>
                  <a:cubicBezTo>
                    <a:pt x="6422" y="10"/>
                    <a:pt x="6399" y="1"/>
                    <a:pt x="637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7051947" y="8841471"/>
              <a:ext cx="230913" cy="571626"/>
            </a:xfrm>
            <a:custGeom>
              <a:avLst/>
              <a:gdLst/>
              <a:ahLst/>
              <a:cxnLst/>
              <a:rect l="l" t="t" r="r" b="b"/>
              <a:pathLst>
                <a:path w="6370" h="15769" extrusionOk="0">
                  <a:moveTo>
                    <a:pt x="5992" y="0"/>
                  </a:moveTo>
                  <a:cubicBezTo>
                    <a:pt x="5956" y="0"/>
                    <a:pt x="5914" y="22"/>
                    <a:pt x="5919" y="52"/>
                  </a:cubicBezTo>
                  <a:cubicBezTo>
                    <a:pt x="6172" y="1525"/>
                    <a:pt x="5965" y="2985"/>
                    <a:pt x="5416" y="4413"/>
                  </a:cubicBezTo>
                  <a:cubicBezTo>
                    <a:pt x="5151" y="5126"/>
                    <a:pt x="4821" y="5830"/>
                    <a:pt x="4457" y="6521"/>
                  </a:cubicBezTo>
                  <a:cubicBezTo>
                    <a:pt x="4092" y="7212"/>
                    <a:pt x="3700" y="7892"/>
                    <a:pt x="3270" y="8562"/>
                  </a:cubicBezTo>
                  <a:cubicBezTo>
                    <a:pt x="2536" y="9727"/>
                    <a:pt x="1812" y="10876"/>
                    <a:pt x="1252" y="12049"/>
                  </a:cubicBezTo>
                  <a:cubicBezTo>
                    <a:pt x="674" y="13233"/>
                    <a:pt x="1" y="14528"/>
                    <a:pt x="55" y="15759"/>
                  </a:cubicBezTo>
                  <a:cubicBezTo>
                    <a:pt x="55" y="15765"/>
                    <a:pt x="62" y="15768"/>
                    <a:pt x="69" y="15768"/>
                  </a:cubicBezTo>
                  <a:cubicBezTo>
                    <a:pt x="76" y="15768"/>
                    <a:pt x="83" y="15766"/>
                    <a:pt x="86" y="15761"/>
                  </a:cubicBezTo>
                  <a:cubicBezTo>
                    <a:pt x="443" y="15138"/>
                    <a:pt x="699" y="14489"/>
                    <a:pt x="950" y="13834"/>
                  </a:cubicBezTo>
                  <a:cubicBezTo>
                    <a:pt x="1197" y="13180"/>
                    <a:pt x="1460" y="12519"/>
                    <a:pt x="1773" y="11875"/>
                  </a:cubicBezTo>
                  <a:cubicBezTo>
                    <a:pt x="2464" y="10491"/>
                    <a:pt x="3384" y="9140"/>
                    <a:pt x="4242" y="7751"/>
                  </a:cubicBezTo>
                  <a:cubicBezTo>
                    <a:pt x="4966" y="6525"/>
                    <a:pt x="5652" y="5249"/>
                    <a:pt x="6048" y="3947"/>
                  </a:cubicBezTo>
                  <a:cubicBezTo>
                    <a:pt x="6146" y="3622"/>
                    <a:pt x="6230" y="3294"/>
                    <a:pt x="6286" y="2967"/>
                  </a:cubicBezTo>
                  <a:cubicBezTo>
                    <a:pt x="6335" y="2640"/>
                    <a:pt x="6363" y="2312"/>
                    <a:pt x="6366" y="1984"/>
                  </a:cubicBezTo>
                  <a:cubicBezTo>
                    <a:pt x="6370" y="1329"/>
                    <a:pt x="6271" y="674"/>
                    <a:pt x="6038" y="25"/>
                  </a:cubicBezTo>
                  <a:cubicBezTo>
                    <a:pt x="6032" y="8"/>
                    <a:pt x="6013" y="0"/>
                    <a:pt x="599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4913414" y="8479659"/>
              <a:ext cx="1161776" cy="928471"/>
            </a:xfrm>
            <a:custGeom>
              <a:avLst/>
              <a:gdLst/>
              <a:ahLst/>
              <a:cxnLst/>
              <a:rect l="l" t="t" r="r" b="b"/>
              <a:pathLst>
                <a:path w="32049" h="25613" extrusionOk="0">
                  <a:moveTo>
                    <a:pt x="0" y="1"/>
                  </a:moveTo>
                  <a:lnTo>
                    <a:pt x="0" y="1"/>
                  </a:lnTo>
                  <a:cubicBezTo>
                    <a:pt x="1785" y="1875"/>
                    <a:pt x="3062" y="4963"/>
                    <a:pt x="4753" y="8120"/>
                  </a:cubicBezTo>
                  <a:cubicBezTo>
                    <a:pt x="6293" y="11030"/>
                    <a:pt x="8178" y="13760"/>
                    <a:pt x="10591" y="15852"/>
                  </a:cubicBezTo>
                  <a:cubicBezTo>
                    <a:pt x="11193" y="16376"/>
                    <a:pt x="11827" y="16864"/>
                    <a:pt x="12481" y="17328"/>
                  </a:cubicBezTo>
                  <a:cubicBezTo>
                    <a:pt x="13140" y="17784"/>
                    <a:pt x="13827" y="18207"/>
                    <a:pt x="14532" y="18604"/>
                  </a:cubicBezTo>
                  <a:cubicBezTo>
                    <a:pt x="15242" y="18995"/>
                    <a:pt x="15976" y="19354"/>
                    <a:pt x="16722" y="19690"/>
                  </a:cubicBezTo>
                  <a:cubicBezTo>
                    <a:pt x="17096" y="19858"/>
                    <a:pt x="17474" y="20019"/>
                    <a:pt x="17859" y="20168"/>
                  </a:cubicBezTo>
                  <a:cubicBezTo>
                    <a:pt x="18241" y="20322"/>
                    <a:pt x="18623" y="20473"/>
                    <a:pt x="19011" y="20614"/>
                  </a:cubicBezTo>
                  <a:cubicBezTo>
                    <a:pt x="21351" y="21465"/>
                    <a:pt x="23763" y="22148"/>
                    <a:pt x="26039" y="22885"/>
                  </a:cubicBezTo>
                  <a:cubicBezTo>
                    <a:pt x="27169" y="23262"/>
                    <a:pt x="28275" y="23641"/>
                    <a:pt x="29285" y="24089"/>
                  </a:cubicBezTo>
                  <a:cubicBezTo>
                    <a:pt x="30304" y="24529"/>
                    <a:pt x="31244" y="25022"/>
                    <a:pt x="32049" y="25612"/>
                  </a:cubicBezTo>
                  <a:cubicBezTo>
                    <a:pt x="31660" y="24893"/>
                    <a:pt x="31262" y="23970"/>
                    <a:pt x="30834" y="22950"/>
                  </a:cubicBezTo>
                  <a:cubicBezTo>
                    <a:pt x="30381" y="21832"/>
                    <a:pt x="29936" y="20736"/>
                    <a:pt x="29507" y="19675"/>
                  </a:cubicBezTo>
                  <a:cubicBezTo>
                    <a:pt x="28863" y="18103"/>
                    <a:pt x="28182" y="16465"/>
                    <a:pt x="27391" y="14861"/>
                  </a:cubicBezTo>
                  <a:cubicBezTo>
                    <a:pt x="26601" y="13257"/>
                    <a:pt x="25701" y="11687"/>
                    <a:pt x="24652" y="10233"/>
                  </a:cubicBezTo>
                  <a:cubicBezTo>
                    <a:pt x="22563" y="7317"/>
                    <a:pt x="19837" y="4909"/>
                    <a:pt x="16569" y="3336"/>
                  </a:cubicBezTo>
                  <a:cubicBezTo>
                    <a:pt x="15163" y="2658"/>
                    <a:pt x="13669" y="2129"/>
                    <a:pt x="12142" y="1743"/>
                  </a:cubicBezTo>
                  <a:cubicBezTo>
                    <a:pt x="11759" y="1646"/>
                    <a:pt x="11378" y="1555"/>
                    <a:pt x="10997" y="1470"/>
                  </a:cubicBezTo>
                  <a:cubicBezTo>
                    <a:pt x="10610" y="1394"/>
                    <a:pt x="10230" y="1314"/>
                    <a:pt x="9845" y="1249"/>
                  </a:cubicBezTo>
                  <a:cubicBezTo>
                    <a:pt x="9080" y="1114"/>
                    <a:pt x="8325" y="997"/>
                    <a:pt x="7575" y="908"/>
                  </a:cubicBezTo>
                  <a:cubicBezTo>
                    <a:pt x="4596" y="528"/>
                    <a:pt x="1851" y="45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4913197" y="8480058"/>
              <a:ext cx="1161305" cy="928725"/>
            </a:xfrm>
            <a:custGeom>
              <a:avLst/>
              <a:gdLst/>
              <a:ahLst/>
              <a:cxnLst/>
              <a:rect l="l" t="t" r="r" b="b"/>
              <a:pathLst>
                <a:path w="32036" h="25620" extrusionOk="0">
                  <a:moveTo>
                    <a:pt x="0" y="1"/>
                  </a:moveTo>
                  <a:lnTo>
                    <a:pt x="112" y="102"/>
                  </a:lnTo>
                  <a:cubicBezTo>
                    <a:pt x="5931" y="3671"/>
                    <a:pt x="11553" y="7561"/>
                    <a:pt x="16888" y="11813"/>
                  </a:cubicBezTo>
                  <a:cubicBezTo>
                    <a:pt x="19555" y="13937"/>
                    <a:pt x="22152" y="16149"/>
                    <a:pt x="24670" y="18444"/>
                  </a:cubicBezTo>
                  <a:cubicBezTo>
                    <a:pt x="27191" y="20738"/>
                    <a:pt x="29625" y="23122"/>
                    <a:pt x="31984" y="25576"/>
                  </a:cubicBezTo>
                  <a:lnTo>
                    <a:pt x="32036" y="25619"/>
                  </a:lnTo>
                  <a:cubicBezTo>
                    <a:pt x="31594" y="24950"/>
                    <a:pt x="31111" y="24108"/>
                    <a:pt x="30586" y="23186"/>
                  </a:cubicBezTo>
                  <a:cubicBezTo>
                    <a:pt x="30043" y="22212"/>
                    <a:pt x="29488" y="21218"/>
                    <a:pt x="28944" y="20243"/>
                  </a:cubicBezTo>
                  <a:cubicBezTo>
                    <a:pt x="27360" y="17423"/>
                    <a:pt x="25580" y="14417"/>
                    <a:pt x="23326" y="11745"/>
                  </a:cubicBezTo>
                  <a:cubicBezTo>
                    <a:pt x="21084" y="9065"/>
                    <a:pt x="18369" y="6738"/>
                    <a:pt x="15275" y="5013"/>
                  </a:cubicBezTo>
                  <a:cubicBezTo>
                    <a:pt x="12620" y="3517"/>
                    <a:pt x="9684" y="2510"/>
                    <a:pt x="6964" y="1794"/>
                  </a:cubicBezTo>
                  <a:cubicBezTo>
                    <a:pt x="4248" y="1064"/>
                    <a:pt x="1749" y="619"/>
                    <a:pt x="0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4914031" y="8478717"/>
              <a:ext cx="1159746" cy="930791"/>
            </a:xfrm>
            <a:custGeom>
              <a:avLst/>
              <a:gdLst/>
              <a:ahLst/>
              <a:cxnLst/>
              <a:rect l="l" t="t" r="r" b="b"/>
              <a:pathLst>
                <a:path w="31993" h="25677" extrusionOk="0">
                  <a:moveTo>
                    <a:pt x="0" y="1"/>
                  </a:moveTo>
                  <a:cubicBezTo>
                    <a:pt x="1261" y="1402"/>
                    <a:pt x="2534" y="3712"/>
                    <a:pt x="3931" y="6197"/>
                  </a:cubicBezTo>
                  <a:cubicBezTo>
                    <a:pt x="4287" y="6809"/>
                    <a:pt x="4641" y="7448"/>
                    <a:pt x="5017" y="8071"/>
                  </a:cubicBezTo>
                  <a:cubicBezTo>
                    <a:pt x="5393" y="8695"/>
                    <a:pt x="5782" y="9316"/>
                    <a:pt x="6183" y="9934"/>
                  </a:cubicBezTo>
                  <a:cubicBezTo>
                    <a:pt x="6994" y="11154"/>
                    <a:pt x="7864" y="12334"/>
                    <a:pt x="8826" y="13399"/>
                  </a:cubicBezTo>
                  <a:cubicBezTo>
                    <a:pt x="11047" y="15893"/>
                    <a:pt x="13717" y="17809"/>
                    <a:pt x="16731" y="19299"/>
                  </a:cubicBezTo>
                  <a:cubicBezTo>
                    <a:pt x="18235" y="20046"/>
                    <a:pt x="19816" y="20696"/>
                    <a:pt x="21414" y="21305"/>
                  </a:cubicBezTo>
                  <a:cubicBezTo>
                    <a:pt x="23015" y="21910"/>
                    <a:pt x="24631" y="22478"/>
                    <a:pt x="26181" y="23066"/>
                  </a:cubicBezTo>
                  <a:cubicBezTo>
                    <a:pt x="27289" y="23489"/>
                    <a:pt x="28396" y="23924"/>
                    <a:pt x="29394" y="24369"/>
                  </a:cubicBezTo>
                  <a:cubicBezTo>
                    <a:pt x="30397" y="24807"/>
                    <a:pt x="31295" y="25252"/>
                    <a:pt x="31993" y="25676"/>
                  </a:cubicBezTo>
                  <a:lnTo>
                    <a:pt x="31954" y="25619"/>
                  </a:lnTo>
                  <a:cubicBezTo>
                    <a:pt x="29590" y="23172"/>
                    <a:pt x="27160" y="20782"/>
                    <a:pt x="24652" y="18476"/>
                  </a:cubicBezTo>
                  <a:cubicBezTo>
                    <a:pt x="22145" y="16169"/>
                    <a:pt x="19566" y="13935"/>
                    <a:pt x="16917" y="11785"/>
                  </a:cubicBezTo>
                  <a:cubicBezTo>
                    <a:pt x="14269" y="9634"/>
                    <a:pt x="11550" y="7567"/>
                    <a:pt x="8759" y="5600"/>
                  </a:cubicBezTo>
                  <a:cubicBezTo>
                    <a:pt x="5965" y="3635"/>
                    <a:pt x="3102" y="1764"/>
                    <a:pt x="149" y="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6058117" y="9393304"/>
              <a:ext cx="399" cy="36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2" y="1"/>
                  </a:moveTo>
                  <a:cubicBezTo>
                    <a:pt x="0" y="1"/>
                    <a:pt x="1" y="3"/>
                    <a:pt x="4" y="6"/>
                  </a:cubicBezTo>
                  <a:cubicBezTo>
                    <a:pt x="6" y="8"/>
                    <a:pt x="8" y="10"/>
                    <a:pt x="9" y="10"/>
                  </a:cubicBezTo>
                  <a:cubicBezTo>
                    <a:pt x="10" y="10"/>
                    <a:pt x="10" y="7"/>
                    <a:pt x="6" y="4"/>
                  </a:cubicBezTo>
                  <a:cubicBezTo>
                    <a:pt x="4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5026478" y="8567131"/>
              <a:ext cx="1038889" cy="831575"/>
            </a:xfrm>
            <a:custGeom>
              <a:avLst/>
              <a:gdLst/>
              <a:ahLst/>
              <a:cxnLst/>
              <a:rect l="l" t="t" r="r" b="b"/>
              <a:pathLst>
                <a:path w="28659" h="22940" extrusionOk="0">
                  <a:moveTo>
                    <a:pt x="65" y="1"/>
                  </a:moveTo>
                  <a:cubicBezTo>
                    <a:pt x="21" y="1"/>
                    <a:pt x="1" y="31"/>
                    <a:pt x="50" y="84"/>
                  </a:cubicBezTo>
                  <a:cubicBezTo>
                    <a:pt x="548" y="612"/>
                    <a:pt x="1047" y="1171"/>
                    <a:pt x="1558" y="1736"/>
                  </a:cubicBezTo>
                  <a:cubicBezTo>
                    <a:pt x="2081" y="2308"/>
                    <a:pt x="2599" y="2877"/>
                    <a:pt x="3115" y="3443"/>
                  </a:cubicBezTo>
                  <a:cubicBezTo>
                    <a:pt x="3641" y="4014"/>
                    <a:pt x="4179" y="4576"/>
                    <a:pt x="4711" y="5144"/>
                  </a:cubicBezTo>
                  <a:cubicBezTo>
                    <a:pt x="5248" y="5705"/>
                    <a:pt x="5792" y="6253"/>
                    <a:pt x="6328" y="6797"/>
                  </a:cubicBezTo>
                  <a:cubicBezTo>
                    <a:pt x="8564" y="9055"/>
                    <a:pt x="10970" y="11067"/>
                    <a:pt x="13556" y="12893"/>
                  </a:cubicBezTo>
                  <a:cubicBezTo>
                    <a:pt x="16029" y="14652"/>
                    <a:pt x="18598" y="16344"/>
                    <a:pt x="21175" y="18007"/>
                  </a:cubicBezTo>
                  <a:cubicBezTo>
                    <a:pt x="22470" y="18853"/>
                    <a:pt x="23786" y="19676"/>
                    <a:pt x="25070" y="20507"/>
                  </a:cubicBezTo>
                  <a:cubicBezTo>
                    <a:pt x="25665" y="20882"/>
                    <a:pt x="26290" y="21328"/>
                    <a:pt x="26907" y="21748"/>
                  </a:cubicBezTo>
                  <a:cubicBezTo>
                    <a:pt x="27465" y="22136"/>
                    <a:pt x="28026" y="22526"/>
                    <a:pt x="28596" y="22921"/>
                  </a:cubicBezTo>
                  <a:cubicBezTo>
                    <a:pt x="28615" y="22934"/>
                    <a:pt x="28628" y="22940"/>
                    <a:pt x="28636" y="22940"/>
                  </a:cubicBezTo>
                  <a:cubicBezTo>
                    <a:pt x="28659" y="22940"/>
                    <a:pt x="28638" y="22893"/>
                    <a:pt x="28578" y="22835"/>
                  </a:cubicBezTo>
                  <a:cubicBezTo>
                    <a:pt x="27542" y="21840"/>
                    <a:pt x="26337" y="21078"/>
                    <a:pt x="25130" y="20281"/>
                  </a:cubicBezTo>
                  <a:cubicBezTo>
                    <a:pt x="23879" y="19455"/>
                    <a:pt x="22646" y="18640"/>
                    <a:pt x="21419" y="17829"/>
                  </a:cubicBezTo>
                  <a:cubicBezTo>
                    <a:pt x="18843" y="16129"/>
                    <a:pt x="16253" y="14424"/>
                    <a:pt x="13752" y="12661"/>
                  </a:cubicBezTo>
                  <a:cubicBezTo>
                    <a:pt x="11184" y="10865"/>
                    <a:pt x="8796" y="8858"/>
                    <a:pt x="6574" y="6637"/>
                  </a:cubicBezTo>
                  <a:cubicBezTo>
                    <a:pt x="4371" y="4447"/>
                    <a:pt x="2448" y="2096"/>
                    <a:pt x="178" y="50"/>
                  </a:cubicBezTo>
                  <a:cubicBezTo>
                    <a:pt x="140" y="16"/>
                    <a:pt x="96" y="1"/>
                    <a:pt x="6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5424394" y="9071839"/>
              <a:ext cx="618824" cy="308814"/>
            </a:xfrm>
            <a:custGeom>
              <a:avLst/>
              <a:gdLst/>
              <a:ahLst/>
              <a:cxnLst/>
              <a:rect l="l" t="t" r="r" b="b"/>
              <a:pathLst>
                <a:path w="17071" h="8519" extrusionOk="0">
                  <a:moveTo>
                    <a:pt x="132" y="0"/>
                  </a:moveTo>
                  <a:cubicBezTo>
                    <a:pt x="45" y="0"/>
                    <a:pt x="0" y="122"/>
                    <a:pt x="89" y="191"/>
                  </a:cubicBezTo>
                  <a:cubicBezTo>
                    <a:pt x="1429" y="1235"/>
                    <a:pt x="2932" y="2156"/>
                    <a:pt x="4517" y="2974"/>
                  </a:cubicBezTo>
                  <a:cubicBezTo>
                    <a:pt x="5304" y="3388"/>
                    <a:pt x="6111" y="3777"/>
                    <a:pt x="6924" y="4143"/>
                  </a:cubicBezTo>
                  <a:cubicBezTo>
                    <a:pt x="7731" y="4516"/>
                    <a:pt x="8543" y="4870"/>
                    <a:pt x="9345" y="5208"/>
                  </a:cubicBezTo>
                  <a:cubicBezTo>
                    <a:pt x="10050" y="5513"/>
                    <a:pt x="10758" y="5814"/>
                    <a:pt x="11465" y="6102"/>
                  </a:cubicBezTo>
                  <a:cubicBezTo>
                    <a:pt x="12148" y="6388"/>
                    <a:pt x="12838" y="6677"/>
                    <a:pt x="13536" y="6970"/>
                  </a:cubicBezTo>
                  <a:cubicBezTo>
                    <a:pt x="14747" y="7474"/>
                    <a:pt x="16229" y="8228"/>
                    <a:pt x="17034" y="8517"/>
                  </a:cubicBezTo>
                  <a:cubicBezTo>
                    <a:pt x="17039" y="8518"/>
                    <a:pt x="17042" y="8519"/>
                    <a:pt x="17045" y="8519"/>
                  </a:cubicBezTo>
                  <a:cubicBezTo>
                    <a:pt x="17071" y="8519"/>
                    <a:pt x="17029" y="8457"/>
                    <a:pt x="16985" y="8422"/>
                  </a:cubicBezTo>
                  <a:cubicBezTo>
                    <a:pt x="15889" y="7596"/>
                    <a:pt x="14656" y="7142"/>
                    <a:pt x="13349" y="6618"/>
                  </a:cubicBezTo>
                  <a:cubicBezTo>
                    <a:pt x="11943" y="6032"/>
                    <a:pt x="10451" y="5447"/>
                    <a:pt x="8975" y="4789"/>
                  </a:cubicBezTo>
                  <a:cubicBezTo>
                    <a:pt x="7416" y="4103"/>
                    <a:pt x="5930" y="3331"/>
                    <a:pt x="4482" y="2513"/>
                  </a:cubicBezTo>
                  <a:cubicBezTo>
                    <a:pt x="3033" y="1699"/>
                    <a:pt x="1626" y="834"/>
                    <a:pt x="191" y="17"/>
                  </a:cubicBezTo>
                  <a:cubicBezTo>
                    <a:pt x="170" y="6"/>
                    <a:pt x="150" y="0"/>
                    <a:pt x="13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5283889" y="8673706"/>
              <a:ext cx="770711" cy="711551"/>
            </a:xfrm>
            <a:custGeom>
              <a:avLst/>
              <a:gdLst/>
              <a:ahLst/>
              <a:cxnLst/>
              <a:rect l="l" t="t" r="r" b="b"/>
              <a:pathLst>
                <a:path w="21261" h="19629" extrusionOk="0">
                  <a:moveTo>
                    <a:pt x="111" y="1"/>
                  </a:moveTo>
                  <a:cubicBezTo>
                    <a:pt x="32" y="1"/>
                    <a:pt x="0" y="98"/>
                    <a:pt x="92" y="152"/>
                  </a:cubicBezTo>
                  <a:cubicBezTo>
                    <a:pt x="2195" y="1394"/>
                    <a:pt x="4272" y="2649"/>
                    <a:pt x="6247" y="4048"/>
                  </a:cubicBezTo>
                  <a:cubicBezTo>
                    <a:pt x="8228" y="5438"/>
                    <a:pt x="10121" y="6956"/>
                    <a:pt x="11864" y="8683"/>
                  </a:cubicBezTo>
                  <a:cubicBezTo>
                    <a:pt x="12748" y="9539"/>
                    <a:pt x="13587" y="10443"/>
                    <a:pt x="14414" y="11349"/>
                  </a:cubicBezTo>
                  <a:cubicBezTo>
                    <a:pt x="15226" y="12272"/>
                    <a:pt x="16026" y="13198"/>
                    <a:pt x="16786" y="14156"/>
                  </a:cubicBezTo>
                  <a:cubicBezTo>
                    <a:pt x="18271" y="15991"/>
                    <a:pt x="19676" y="17858"/>
                    <a:pt x="21222" y="19607"/>
                  </a:cubicBezTo>
                  <a:cubicBezTo>
                    <a:pt x="21236" y="19622"/>
                    <a:pt x="21247" y="19629"/>
                    <a:pt x="21252" y="19629"/>
                  </a:cubicBezTo>
                  <a:cubicBezTo>
                    <a:pt x="21260" y="19629"/>
                    <a:pt x="21260" y="19617"/>
                    <a:pt x="21246" y="19599"/>
                  </a:cubicBezTo>
                  <a:cubicBezTo>
                    <a:pt x="20579" y="18702"/>
                    <a:pt x="19915" y="17741"/>
                    <a:pt x="19230" y="16758"/>
                  </a:cubicBezTo>
                  <a:cubicBezTo>
                    <a:pt x="18536" y="15784"/>
                    <a:pt x="17828" y="14782"/>
                    <a:pt x="17072" y="13808"/>
                  </a:cubicBezTo>
                  <a:cubicBezTo>
                    <a:pt x="16327" y="12824"/>
                    <a:pt x="15530" y="11876"/>
                    <a:pt x="14721" y="10945"/>
                  </a:cubicBezTo>
                  <a:cubicBezTo>
                    <a:pt x="13898" y="10030"/>
                    <a:pt x="13063" y="9134"/>
                    <a:pt x="12199" y="8301"/>
                  </a:cubicBezTo>
                  <a:cubicBezTo>
                    <a:pt x="10482" y="6609"/>
                    <a:pt x="8589" y="4998"/>
                    <a:pt x="6557" y="3589"/>
                  </a:cubicBezTo>
                  <a:cubicBezTo>
                    <a:pt x="4537" y="2166"/>
                    <a:pt x="2356" y="976"/>
                    <a:pt x="159" y="12"/>
                  </a:cubicBezTo>
                  <a:cubicBezTo>
                    <a:pt x="142" y="4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4581002" y="9297314"/>
              <a:ext cx="1428178" cy="510907"/>
            </a:xfrm>
            <a:custGeom>
              <a:avLst/>
              <a:gdLst/>
              <a:ahLst/>
              <a:cxnLst/>
              <a:rect l="l" t="t" r="r" b="b"/>
              <a:pathLst>
                <a:path w="39398" h="14094" extrusionOk="0">
                  <a:moveTo>
                    <a:pt x="19895" y="1"/>
                  </a:moveTo>
                  <a:cubicBezTo>
                    <a:pt x="17857" y="1"/>
                    <a:pt x="15834" y="293"/>
                    <a:pt x="13862" y="917"/>
                  </a:cubicBezTo>
                  <a:cubicBezTo>
                    <a:pt x="12474" y="1352"/>
                    <a:pt x="11116" y="1949"/>
                    <a:pt x="9812" y="2649"/>
                  </a:cubicBezTo>
                  <a:cubicBezTo>
                    <a:pt x="8508" y="3349"/>
                    <a:pt x="7257" y="4151"/>
                    <a:pt x="6079" y="4958"/>
                  </a:cubicBezTo>
                  <a:cubicBezTo>
                    <a:pt x="3722" y="6572"/>
                    <a:pt x="1657" y="8202"/>
                    <a:pt x="0" y="8988"/>
                  </a:cubicBezTo>
                  <a:cubicBezTo>
                    <a:pt x="2470" y="9361"/>
                    <a:pt x="5337" y="10953"/>
                    <a:pt x="8647" y="12243"/>
                  </a:cubicBezTo>
                  <a:cubicBezTo>
                    <a:pt x="11447" y="13354"/>
                    <a:pt x="14423" y="14094"/>
                    <a:pt x="17368" y="14094"/>
                  </a:cubicBezTo>
                  <a:cubicBezTo>
                    <a:pt x="17611" y="14094"/>
                    <a:pt x="17854" y="14089"/>
                    <a:pt x="18096" y="14079"/>
                  </a:cubicBezTo>
                  <a:cubicBezTo>
                    <a:pt x="19688" y="14020"/>
                    <a:pt x="21268" y="13759"/>
                    <a:pt x="22815" y="13322"/>
                  </a:cubicBezTo>
                  <a:cubicBezTo>
                    <a:pt x="24361" y="12887"/>
                    <a:pt x="25873" y="12275"/>
                    <a:pt x="27329" y="11560"/>
                  </a:cubicBezTo>
                  <a:cubicBezTo>
                    <a:pt x="29525" y="10485"/>
                    <a:pt x="31608" y="9180"/>
                    <a:pt x="33610" y="8006"/>
                  </a:cubicBezTo>
                  <a:cubicBezTo>
                    <a:pt x="35611" y="6836"/>
                    <a:pt x="37530" y="5778"/>
                    <a:pt x="39397" y="5324"/>
                  </a:cubicBezTo>
                  <a:cubicBezTo>
                    <a:pt x="37852" y="4972"/>
                    <a:pt x="35670" y="4139"/>
                    <a:pt x="33473" y="3316"/>
                  </a:cubicBezTo>
                  <a:cubicBezTo>
                    <a:pt x="31938" y="2739"/>
                    <a:pt x="30346" y="2132"/>
                    <a:pt x="28722" y="1601"/>
                  </a:cubicBezTo>
                  <a:cubicBezTo>
                    <a:pt x="27098" y="1074"/>
                    <a:pt x="25442" y="628"/>
                    <a:pt x="23776" y="342"/>
                  </a:cubicBezTo>
                  <a:cubicBezTo>
                    <a:pt x="22483" y="118"/>
                    <a:pt x="21186" y="1"/>
                    <a:pt x="19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4581074" y="9377391"/>
              <a:ext cx="1428178" cy="246536"/>
            </a:xfrm>
            <a:custGeom>
              <a:avLst/>
              <a:gdLst/>
              <a:ahLst/>
              <a:cxnLst/>
              <a:rect l="l" t="t" r="r" b="b"/>
              <a:pathLst>
                <a:path w="39398" h="6801" extrusionOk="0">
                  <a:moveTo>
                    <a:pt x="20996" y="0"/>
                  </a:moveTo>
                  <a:cubicBezTo>
                    <a:pt x="18671" y="0"/>
                    <a:pt x="16346" y="260"/>
                    <a:pt x="14074" y="819"/>
                  </a:cubicBezTo>
                  <a:cubicBezTo>
                    <a:pt x="11287" y="1488"/>
                    <a:pt x="8598" y="2639"/>
                    <a:pt x="6198" y="3827"/>
                  </a:cubicBezTo>
                  <a:cubicBezTo>
                    <a:pt x="3797" y="5007"/>
                    <a:pt x="1681" y="6194"/>
                    <a:pt x="0" y="6791"/>
                  </a:cubicBezTo>
                  <a:lnTo>
                    <a:pt x="146" y="6801"/>
                  </a:lnTo>
                  <a:cubicBezTo>
                    <a:pt x="6659" y="6032"/>
                    <a:pt x="13177" y="5286"/>
                    <a:pt x="19708" y="4662"/>
                  </a:cubicBezTo>
                  <a:cubicBezTo>
                    <a:pt x="26239" y="4036"/>
                    <a:pt x="32782" y="3517"/>
                    <a:pt x="39333" y="3151"/>
                  </a:cubicBezTo>
                  <a:lnTo>
                    <a:pt x="39397" y="3140"/>
                  </a:lnTo>
                  <a:cubicBezTo>
                    <a:pt x="37861" y="2935"/>
                    <a:pt x="35702" y="2418"/>
                    <a:pt x="33532" y="1911"/>
                  </a:cubicBezTo>
                  <a:cubicBezTo>
                    <a:pt x="30498" y="1195"/>
                    <a:pt x="27249" y="427"/>
                    <a:pt x="23951" y="137"/>
                  </a:cubicBezTo>
                  <a:cubicBezTo>
                    <a:pt x="22969" y="47"/>
                    <a:pt x="21982" y="0"/>
                    <a:pt x="20996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4580857" y="9491941"/>
              <a:ext cx="1428467" cy="297141"/>
            </a:xfrm>
            <a:custGeom>
              <a:avLst/>
              <a:gdLst/>
              <a:ahLst/>
              <a:cxnLst/>
              <a:rect l="l" t="t" r="r" b="b"/>
              <a:pathLst>
                <a:path w="39406" h="8197" extrusionOk="0">
                  <a:moveTo>
                    <a:pt x="39340" y="1"/>
                  </a:moveTo>
                  <a:cubicBezTo>
                    <a:pt x="32789" y="382"/>
                    <a:pt x="26244" y="858"/>
                    <a:pt x="19707" y="1419"/>
                  </a:cubicBezTo>
                  <a:cubicBezTo>
                    <a:pt x="16438" y="1700"/>
                    <a:pt x="13171" y="2006"/>
                    <a:pt x="9908" y="2348"/>
                  </a:cubicBezTo>
                  <a:cubicBezTo>
                    <a:pt x="6646" y="2694"/>
                    <a:pt x="3386" y="3069"/>
                    <a:pt x="138" y="3530"/>
                  </a:cubicBezTo>
                  <a:lnTo>
                    <a:pt x="1" y="3588"/>
                  </a:lnTo>
                  <a:cubicBezTo>
                    <a:pt x="1793" y="3904"/>
                    <a:pt x="4168" y="4925"/>
                    <a:pt x="6795" y="5916"/>
                  </a:cubicBezTo>
                  <a:cubicBezTo>
                    <a:pt x="8109" y="6406"/>
                    <a:pt x="9486" y="6892"/>
                    <a:pt x="10887" y="7277"/>
                  </a:cubicBezTo>
                  <a:cubicBezTo>
                    <a:pt x="12290" y="7661"/>
                    <a:pt x="13717" y="7951"/>
                    <a:pt x="15139" y="8090"/>
                  </a:cubicBezTo>
                  <a:cubicBezTo>
                    <a:pt x="15844" y="8162"/>
                    <a:pt x="16548" y="8197"/>
                    <a:pt x="17248" y="8197"/>
                  </a:cubicBezTo>
                  <a:cubicBezTo>
                    <a:pt x="19827" y="8197"/>
                    <a:pt x="22365" y="7723"/>
                    <a:pt x="24828" y="6867"/>
                  </a:cubicBezTo>
                  <a:cubicBezTo>
                    <a:pt x="26395" y="6329"/>
                    <a:pt x="27932" y="5649"/>
                    <a:pt x="29434" y="4909"/>
                  </a:cubicBezTo>
                  <a:cubicBezTo>
                    <a:pt x="30937" y="4169"/>
                    <a:pt x="32403" y="3370"/>
                    <a:pt x="33830" y="2622"/>
                  </a:cubicBezTo>
                  <a:cubicBezTo>
                    <a:pt x="35870" y="1552"/>
                    <a:pt x="37916" y="507"/>
                    <a:pt x="39405" y="8"/>
                  </a:cubicBezTo>
                  <a:lnTo>
                    <a:pt x="39340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5987647" y="9493391"/>
              <a:ext cx="544" cy="181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0" y="1"/>
                    <a:pt x="0" y="4"/>
                    <a:pt x="7" y="4"/>
                  </a:cubicBezTo>
                  <a:cubicBezTo>
                    <a:pt x="14" y="3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717664" y="9491179"/>
              <a:ext cx="1279154" cy="170919"/>
            </a:xfrm>
            <a:custGeom>
              <a:avLst/>
              <a:gdLst/>
              <a:ahLst/>
              <a:cxnLst/>
              <a:rect l="l" t="t" r="r" b="b"/>
              <a:pathLst>
                <a:path w="35287" h="4715" extrusionOk="0">
                  <a:moveTo>
                    <a:pt x="35180" y="1"/>
                  </a:moveTo>
                  <a:cubicBezTo>
                    <a:pt x="35168" y="1"/>
                    <a:pt x="35154" y="1"/>
                    <a:pt x="35139" y="3"/>
                  </a:cubicBezTo>
                  <a:cubicBezTo>
                    <a:pt x="34453" y="76"/>
                    <a:pt x="33779" y="201"/>
                    <a:pt x="33111" y="363"/>
                  </a:cubicBezTo>
                  <a:cubicBezTo>
                    <a:pt x="32443" y="525"/>
                    <a:pt x="31780" y="723"/>
                    <a:pt x="31105" y="901"/>
                  </a:cubicBezTo>
                  <a:cubicBezTo>
                    <a:pt x="29738" y="1264"/>
                    <a:pt x="28346" y="1635"/>
                    <a:pt x="26947" y="1980"/>
                  </a:cubicBezTo>
                  <a:cubicBezTo>
                    <a:pt x="24050" y="2701"/>
                    <a:pt x="21110" y="3359"/>
                    <a:pt x="18175" y="3848"/>
                  </a:cubicBezTo>
                  <a:cubicBezTo>
                    <a:pt x="15929" y="4232"/>
                    <a:pt x="13661" y="4423"/>
                    <a:pt x="11382" y="4423"/>
                  </a:cubicBezTo>
                  <a:cubicBezTo>
                    <a:pt x="10611" y="4423"/>
                    <a:pt x="9839" y="4401"/>
                    <a:pt x="9066" y="4357"/>
                  </a:cubicBezTo>
                  <a:cubicBezTo>
                    <a:pt x="6041" y="4194"/>
                    <a:pt x="3135" y="3657"/>
                    <a:pt x="190" y="3507"/>
                  </a:cubicBezTo>
                  <a:cubicBezTo>
                    <a:pt x="187" y="3507"/>
                    <a:pt x="184" y="3507"/>
                    <a:pt x="181" y="3507"/>
                  </a:cubicBezTo>
                  <a:cubicBezTo>
                    <a:pt x="69" y="3507"/>
                    <a:pt x="1" y="3597"/>
                    <a:pt x="117" y="3614"/>
                  </a:cubicBezTo>
                  <a:cubicBezTo>
                    <a:pt x="1511" y="3814"/>
                    <a:pt x="2990" y="4045"/>
                    <a:pt x="4489" y="4228"/>
                  </a:cubicBezTo>
                  <a:cubicBezTo>
                    <a:pt x="5989" y="4412"/>
                    <a:pt x="7511" y="4554"/>
                    <a:pt x="8996" y="4640"/>
                  </a:cubicBezTo>
                  <a:cubicBezTo>
                    <a:pt x="9812" y="4690"/>
                    <a:pt x="10626" y="4715"/>
                    <a:pt x="11438" y="4715"/>
                  </a:cubicBezTo>
                  <a:cubicBezTo>
                    <a:pt x="13707" y="4715"/>
                    <a:pt x="15961" y="4521"/>
                    <a:pt x="18202" y="4149"/>
                  </a:cubicBezTo>
                  <a:cubicBezTo>
                    <a:pt x="21121" y="3675"/>
                    <a:pt x="24041" y="3026"/>
                    <a:pt x="26917" y="2279"/>
                  </a:cubicBezTo>
                  <a:cubicBezTo>
                    <a:pt x="28370" y="1905"/>
                    <a:pt x="29814" y="1497"/>
                    <a:pt x="31234" y="1094"/>
                  </a:cubicBezTo>
                  <a:cubicBezTo>
                    <a:pt x="32537" y="732"/>
                    <a:pt x="34112" y="339"/>
                    <a:pt x="35215" y="46"/>
                  </a:cubicBezTo>
                  <a:cubicBezTo>
                    <a:pt x="35286" y="27"/>
                    <a:pt x="35259" y="1"/>
                    <a:pt x="3518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5339569" y="9496363"/>
              <a:ext cx="629663" cy="239431"/>
            </a:xfrm>
            <a:custGeom>
              <a:avLst/>
              <a:gdLst/>
              <a:ahLst/>
              <a:cxnLst/>
              <a:rect l="l" t="t" r="r" b="b"/>
              <a:pathLst>
                <a:path w="17370" h="6605" extrusionOk="0">
                  <a:moveTo>
                    <a:pt x="17290" y="0"/>
                  </a:moveTo>
                  <a:cubicBezTo>
                    <a:pt x="17274" y="0"/>
                    <a:pt x="17257" y="2"/>
                    <a:pt x="17241" y="5"/>
                  </a:cubicBezTo>
                  <a:cubicBezTo>
                    <a:pt x="15950" y="277"/>
                    <a:pt x="14847" y="915"/>
                    <a:pt x="13631" y="1522"/>
                  </a:cubicBezTo>
                  <a:cubicBezTo>
                    <a:pt x="12310" y="2178"/>
                    <a:pt x="10918" y="2871"/>
                    <a:pt x="9475" y="3498"/>
                  </a:cubicBezTo>
                  <a:cubicBezTo>
                    <a:pt x="7955" y="4163"/>
                    <a:pt x="6406" y="4698"/>
                    <a:pt x="4842" y="5156"/>
                  </a:cubicBezTo>
                  <a:cubicBezTo>
                    <a:pt x="3280" y="5618"/>
                    <a:pt x="1702" y="5996"/>
                    <a:pt x="130" y="6409"/>
                  </a:cubicBezTo>
                  <a:cubicBezTo>
                    <a:pt x="1" y="6441"/>
                    <a:pt x="44" y="6605"/>
                    <a:pt x="166" y="6605"/>
                  </a:cubicBezTo>
                  <a:cubicBezTo>
                    <a:pt x="170" y="6605"/>
                    <a:pt x="175" y="6604"/>
                    <a:pt x="180" y="6604"/>
                  </a:cubicBezTo>
                  <a:cubicBezTo>
                    <a:pt x="1847" y="6418"/>
                    <a:pt x="3537" y="6006"/>
                    <a:pt x="5195" y="5453"/>
                  </a:cubicBezTo>
                  <a:cubicBezTo>
                    <a:pt x="6854" y="4904"/>
                    <a:pt x="8480" y="4211"/>
                    <a:pt x="10022" y="3517"/>
                  </a:cubicBezTo>
                  <a:cubicBezTo>
                    <a:pt x="11387" y="2897"/>
                    <a:pt x="12732" y="2238"/>
                    <a:pt x="14009" y="1618"/>
                  </a:cubicBezTo>
                  <a:cubicBezTo>
                    <a:pt x="14579" y="1342"/>
                    <a:pt x="15234" y="1045"/>
                    <a:pt x="15835" y="768"/>
                  </a:cubicBezTo>
                  <a:cubicBezTo>
                    <a:pt x="16437" y="490"/>
                    <a:pt x="16986" y="241"/>
                    <a:pt x="17341" y="30"/>
                  </a:cubicBezTo>
                  <a:cubicBezTo>
                    <a:pt x="17370" y="12"/>
                    <a:pt x="17335" y="0"/>
                    <a:pt x="17290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4972611" y="9453153"/>
              <a:ext cx="1007134" cy="85768"/>
            </a:xfrm>
            <a:custGeom>
              <a:avLst/>
              <a:gdLst/>
              <a:ahLst/>
              <a:cxnLst/>
              <a:rect l="l" t="t" r="r" b="b"/>
              <a:pathLst>
                <a:path w="27783" h="2366" extrusionOk="0">
                  <a:moveTo>
                    <a:pt x="14870" y="0"/>
                  </a:moveTo>
                  <a:cubicBezTo>
                    <a:pt x="14534" y="0"/>
                    <a:pt x="14200" y="3"/>
                    <a:pt x="13868" y="9"/>
                  </a:cubicBezTo>
                  <a:cubicBezTo>
                    <a:pt x="11570" y="47"/>
                    <a:pt x="9212" y="204"/>
                    <a:pt x="6889" y="568"/>
                  </a:cubicBezTo>
                  <a:cubicBezTo>
                    <a:pt x="4564" y="923"/>
                    <a:pt x="2275" y="1491"/>
                    <a:pt x="102" y="2214"/>
                  </a:cubicBezTo>
                  <a:cubicBezTo>
                    <a:pt x="0" y="2247"/>
                    <a:pt x="23" y="2365"/>
                    <a:pt x="120" y="2365"/>
                  </a:cubicBezTo>
                  <a:cubicBezTo>
                    <a:pt x="128" y="2365"/>
                    <a:pt x="137" y="2364"/>
                    <a:pt x="146" y="2363"/>
                  </a:cubicBezTo>
                  <a:cubicBezTo>
                    <a:pt x="2434" y="1907"/>
                    <a:pt x="4702" y="1453"/>
                    <a:pt x="6986" y="1113"/>
                  </a:cubicBezTo>
                  <a:cubicBezTo>
                    <a:pt x="9269" y="766"/>
                    <a:pt x="11568" y="544"/>
                    <a:pt x="13913" y="512"/>
                  </a:cubicBezTo>
                  <a:cubicBezTo>
                    <a:pt x="14245" y="508"/>
                    <a:pt x="14576" y="505"/>
                    <a:pt x="14908" y="505"/>
                  </a:cubicBezTo>
                  <a:cubicBezTo>
                    <a:pt x="16933" y="505"/>
                    <a:pt x="18957" y="593"/>
                    <a:pt x="20972" y="734"/>
                  </a:cubicBezTo>
                  <a:cubicBezTo>
                    <a:pt x="23136" y="890"/>
                    <a:pt x="25283" y="1057"/>
                    <a:pt x="27434" y="1057"/>
                  </a:cubicBezTo>
                  <a:cubicBezTo>
                    <a:pt x="27535" y="1057"/>
                    <a:pt x="27636" y="1057"/>
                    <a:pt x="27737" y="1056"/>
                  </a:cubicBezTo>
                  <a:cubicBezTo>
                    <a:pt x="27783" y="1056"/>
                    <a:pt x="27783" y="1036"/>
                    <a:pt x="27745" y="1033"/>
                  </a:cubicBezTo>
                  <a:cubicBezTo>
                    <a:pt x="25591" y="860"/>
                    <a:pt x="23262" y="507"/>
                    <a:pt x="20904" y="292"/>
                  </a:cubicBezTo>
                  <a:cubicBezTo>
                    <a:pt x="18887" y="100"/>
                    <a:pt x="16850" y="0"/>
                    <a:pt x="14870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6145044" y="8394726"/>
              <a:ext cx="135321" cy="527365"/>
            </a:xfrm>
            <a:custGeom>
              <a:avLst/>
              <a:gdLst/>
              <a:ahLst/>
              <a:cxnLst/>
              <a:rect l="l" t="t" r="r" b="b"/>
              <a:pathLst>
                <a:path w="3733" h="14548" extrusionOk="0">
                  <a:moveTo>
                    <a:pt x="1387" y="1"/>
                  </a:moveTo>
                  <a:cubicBezTo>
                    <a:pt x="1387" y="1"/>
                    <a:pt x="1371" y="67"/>
                    <a:pt x="1349" y="188"/>
                  </a:cubicBezTo>
                  <a:cubicBezTo>
                    <a:pt x="1331" y="308"/>
                    <a:pt x="1296" y="485"/>
                    <a:pt x="1266" y="703"/>
                  </a:cubicBezTo>
                  <a:cubicBezTo>
                    <a:pt x="1235" y="924"/>
                    <a:pt x="1198" y="1181"/>
                    <a:pt x="1156" y="1474"/>
                  </a:cubicBezTo>
                  <a:cubicBezTo>
                    <a:pt x="1120" y="1766"/>
                    <a:pt x="1080" y="2090"/>
                    <a:pt x="1037" y="2436"/>
                  </a:cubicBezTo>
                  <a:cubicBezTo>
                    <a:pt x="1000" y="2775"/>
                    <a:pt x="960" y="3142"/>
                    <a:pt x="916" y="3530"/>
                  </a:cubicBezTo>
                  <a:cubicBezTo>
                    <a:pt x="873" y="3907"/>
                    <a:pt x="828" y="4306"/>
                    <a:pt x="781" y="4718"/>
                  </a:cubicBezTo>
                  <a:cubicBezTo>
                    <a:pt x="738" y="5117"/>
                    <a:pt x="694" y="5530"/>
                    <a:pt x="650" y="5949"/>
                  </a:cubicBezTo>
                  <a:cubicBezTo>
                    <a:pt x="597" y="6367"/>
                    <a:pt x="545" y="6791"/>
                    <a:pt x="491" y="7216"/>
                  </a:cubicBezTo>
                  <a:cubicBezTo>
                    <a:pt x="438" y="7637"/>
                    <a:pt x="392" y="8054"/>
                    <a:pt x="333" y="8467"/>
                  </a:cubicBezTo>
                  <a:cubicBezTo>
                    <a:pt x="273" y="8882"/>
                    <a:pt x="212" y="9308"/>
                    <a:pt x="162" y="9732"/>
                  </a:cubicBezTo>
                  <a:cubicBezTo>
                    <a:pt x="67" y="10576"/>
                    <a:pt x="1" y="11431"/>
                    <a:pt x="46" y="12172"/>
                  </a:cubicBezTo>
                  <a:cubicBezTo>
                    <a:pt x="71" y="12544"/>
                    <a:pt x="114" y="12884"/>
                    <a:pt x="171" y="13187"/>
                  </a:cubicBezTo>
                  <a:cubicBezTo>
                    <a:pt x="227" y="13491"/>
                    <a:pt x="301" y="13747"/>
                    <a:pt x="377" y="13962"/>
                  </a:cubicBezTo>
                  <a:cubicBezTo>
                    <a:pt x="447" y="14176"/>
                    <a:pt x="533" y="14332"/>
                    <a:pt x="582" y="14432"/>
                  </a:cubicBezTo>
                  <a:cubicBezTo>
                    <a:pt x="626" y="14507"/>
                    <a:pt x="655" y="14547"/>
                    <a:pt x="655" y="14547"/>
                  </a:cubicBezTo>
                  <a:cubicBezTo>
                    <a:pt x="655" y="14547"/>
                    <a:pt x="694" y="14502"/>
                    <a:pt x="756" y="14419"/>
                  </a:cubicBezTo>
                  <a:cubicBezTo>
                    <a:pt x="771" y="14398"/>
                    <a:pt x="788" y="14374"/>
                    <a:pt x="807" y="14348"/>
                  </a:cubicBezTo>
                  <a:cubicBezTo>
                    <a:pt x="824" y="14316"/>
                    <a:pt x="842" y="14280"/>
                    <a:pt x="861" y="14242"/>
                  </a:cubicBezTo>
                  <a:cubicBezTo>
                    <a:pt x="904" y="14167"/>
                    <a:pt x="951" y="14085"/>
                    <a:pt x="999" y="13994"/>
                  </a:cubicBezTo>
                  <a:cubicBezTo>
                    <a:pt x="1098" y="13815"/>
                    <a:pt x="1218" y="13598"/>
                    <a:pt x="1355" y="13350"/>
                  </a:cubicBezTo>
                  <a:cubicBezTo>
                    <a:pt x="1490" y="13108"/>
                    <a:pt x="1641" y="12836"/>
                    <a:pt x="1807" y="12539"/>
                  </a:cubicBezTo>
                  <a:cubicBezTo>
                    <a:pt x="2136" y="11947"/>
                    <a:pt x="2495" y="11268"/>
                    <a:pt x="2837" y="10454"/>
                  </a:cubicBezTo>
                  <a:cubicBezTo>
                    <a:pt x="3004" y="10049"/>
                    <a:pt x="3173" y="9608"/>
                    <a:pt x="3298" y="9137"/>
                  </a:cubicBezTo>
                  <a:cubicBezTo>
                    <a:pt x="3366" y="8867"/>
                    <a:pt x="3416" y="8694"/>
                    <a:pt x="3465" y="8432"/>
                  </a:cubicBezTo>
                  <a:cubicBezTo>
                    <a:pt x="3516" y="8179"/>
                    <a:pt x="3561" y="7918"/>
                    <a:pt x="3593" y="7672"/>
                  </a:cubicBezTo>
                  <a:cubicBezTo>
                    <a:pt x="3733" y="6670"/>
                    <a:pt x="3704" y="5652"/>
                    <a:pt x="3567" y="4700"/>
                  </a:cubicBezTo>
                  <a:cubicBezTo>
                    <a:pt x="3493" y="4228"/>
                    <a:pt x="3387" y="3775"/>
                    <a:pt x="3261" y="3351"/>
                  </a:cubicBezTo>
                  <a:cubicBezTo>
                    <a:pt x="3135" y="2927"/>
                    <a:pt x="2993" y="2532"/>
                    <a:pt x="2831" y="2180"/>
                  </a:cubicBezTo>
                  <a:cubicBezTo>
                    <a:pt x="2509" y="1472"/>
                    <a:pt x="2155" y="920"/>
                    <a:pt x="1875" y="553"/>
                  </a:cubicBezTo>
                  <a:cubicBezTo>
                    <a:pt x="1737" y="370"/>
                    <a:pt x="1602" y="235"/>
                    <a:pt x="1522" y="141"/>
                  </a:cubicBezTo>
                  <a:cubicBezTo>
                    <a:pt x="1438" y="48"/>
                    <a:pt x="1387" y="1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5959771" y="8454284"/>
              <a:ext cx="337814" cy="987523"/>
            </a:xfrm>
            <a:custGeom>
              <a:avLst/>
              <a:gdLst/>
              <a:ahLst/>
              <a:cxnLst/>
              <a:rect l="l" t="t" r="r" b="b"/>
              <a:pathLst>
                <a:path w="9319" h="27242" extrusionOk="0">
                  <a:moveTo>
                    <a:pt x="423" y="0"/>
                  </a:moveTo>
                  <a:cubicBezTo>
                    <a:pt x="205" y="0"/>
                    <a:pt x="1" y="202"/>
                    <a:pt x="101" y="478"/>
                  </a:cubicBezTo>
                  <a:cubicBezTo>
                    <a:pt x="1045" y="3053"/>
                    <a:pt x="2303" y="5562"/>
                    <a:pt x="3303" y="8122"/>
                  </a:cubicBezTo>
                  <a:lnTo>
                    <a:pt x="3770" y="9328"/>
                  </a:lnTo>
                  <a:lnTo>
                    <a:pt x="4215" y="10540"/>
                  </a:lnTo>
                  <a:cubicBezTo>
                    <a:pt x="4519" y="11347"/>
                    <a:pt x="4792" y="12164"/>
                    <a:pt x="5074" y="12978"/>
                  </a:cubicBezTo>
                  <a:cubicBezTo>
                    <a:pt x="5342" y="13756"/>
                    <a:pt x="5586" y="14541"/>
                    <a:pt x="5840" y="15321"/>
                  </a:cubicBezTo>
                  <a:cubicBezTo>
                    <a:pt x="6440" y="17274"/>
                    <a:pt x="6956" y="19262"/>
                    <a:pt x="7476" y="21248"/>
                  </a:cubicBezTo>
                  <a:cubicBezTo>
                    <a:pt x="7984" y="23238"/>
                    <a:pt x="8499" y="25224"/>
                    <a:pt x="9110" y="27188"/>
                  </a:cubicBezTo>
                  <a:cubicBezTo>
                    <a:pt x="9122" y="27225"/>
                    <a:pt x="9160" y="27242"/>
                    <a:pt x="9200" y="27242"/>
                  </a:cubicBezTo>
                  <a:cubicBezTo>
                    <a:pt x="9257" y="27242"/>
                    <a:pt x="9319" y="27207"/>
                    <a:pt x="9316" y="27151"/>
                  </a:cubicBezTo>
                  <a:cubicBezTo>
                    <a:pt x="9218" y="25094"/>
                    <a:pt x="8893" y="23044"/>
                    <a:pt x="8449" y="21020"/>
                  </a:cubicBezTo>
                  <a:cubicBezTo>
                    <a:pt x="7990" y="18998"/>
                    <a:pt x="7410" y="17004"/>
                    <a:pt x="6808" y="15036"/>
                  </a:cubicBezTo>
                  <a:cubicBezTo>
                    <a:pt x="6553" y="14247"/>
                    <a:pt x="6309" y="13454"/>
                    <a:pt x="6041" y="12670"/>
                  </a:cubicBezTo>
                  <a:cubicBezTo>
                    <a:pt x="5771" y="11887"/>
                    <a:pt x="5513" y="11101"/>
                    <a:pt x="5223" y="10326"/>
                  </a:cubicBezTo>
                  <a:lnTo>
                    <a:pt x="4797" y="9161"/>
                  </a:lnTo>
                  <a:lnTo>
                    <a:pt x="4347" y="8003"/>
                  </a:lnTo>
                  <a:cubicBezTo>
                    <a:pt x="3309" y="5350"/>
                    <a:pt x="2255" y="2605"/>
                    <a:pt x="736" y="185"/>
                  </a:cubicBezTo>
                  <a:cubicBezTo>
                    <a:pt x="656" y="56"/>
                    <a:pt x="538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5842067" y="8324292"/>
              <a:ext cx="326540" cy="276479"/>
            </a:xfrm>
            <a:custGeom>
              <a:avLst/>
              <a:gdLst/>
              <a:ahLst/>
              <a:cxnLst/>
              <a:rect l="l" t="t" r="r" b="b"/>
              <a:pathLst>
                <a:path w="9008" h="7627" extrusionOk="0">
                  <a:moveTo>
                    <a:pt x="4646" y="1"/>
                  </a:moveTo>
                  <a:cubicBezTo>
                    <a:pt x="4378" y="1"/>
                    <a:pt x="4107" y="29"/>
                    <a:pt x="3840" y="86"/>
                  </a:cubicBezTo>
                  <a:cubicBezTo>
                    <a:pt x="2572" y="358"/>
                    <a:pt x="1400" y="1148"/>
                    <a:pt x="711" y="2157"/>
                  </a:cubicBezTo>
                  <a:cubicBezTo>
                    <a:pt x="263" y="2812"/>
                    <a:pt x="42" y="3460"/>
                    <a:pt x="21" y="4062"/>
                  </a:cubicBezTo>
                  <a:cubicBezTo>
                    <a:pt x="1" y="4663"/>
                    <a:pt x="166" y="5226"/>
                    <a:pt x="474" y="5720"/>
                  </a:cubicBezTo>
                  <a:cubicBezTo>
                    <a:pt x="1105" y="6701"/>
                    <a:pt x="2300" y="7423"/>
                    <a:pt x="3768" y="7595"/>
                  </a:cubicBezTo>
                  <a:cubicBezTo>
                    <a:pt x="3946" y="7617"/>
                    <a:pt x="4123" y="7627"/>
                    <a:pt x="4299" y="7627"/>
                  </a:cubicBezTo>
                  <a:cubicBezTo>
                    <a:pt x="5483" y="7627"/>
                    <a:pt x="6621" y="7157"/>
                    <a:pt x="7469" y="6411"/>
                  </a:cubicBezTo>
                  <a:cubicBezTo>
                    <a:pt x="8443" y="5557"/>
                    <a:pt x="9008" y="4342"/>
                    <a:pt x="8831" y="3123"/>
                  </a:cubicBezTo>
                  <a:cubicBezTo>
                    <a:pt x="8733" y="2521"/>
                    <a:pt x="8454" y="1949"/>
                    <a:pt x="8037" y="1490"/>
                  </a:cubicBezTo>
                  <a:cubicBezTo>
                    <a:pt x="7670" y="1087"/>
                    <a:pt x="7184" y="776"/>
                    <a:pt x="6626" y="606"/>
                  </a:cubicBezTo>
                  <a:lnTo>
                    <a:pt x="6626" y="606"/>
                  </a:lnTo>
                  <a:cubicBezTo>
                    <a:pt x="6531" y="537"/>
                    <a:pt x="6431" y="474"/>
                    <a:pt x="6327" y="416"/>
                  </a:cubicBezTo>
                  <a:cubicBezTo>
                    <a:pt x="5840" y="145"/>
                    <a:pt x="5252" y="1"/>
                    <a:pt x="4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5842075" y="8324300"/>
              <a:ext cx="326517" cy="276479"/>
            </a:xfrm>
            <a:custGeom>
              <a:avLst/>
              <a:gdLst/>
              <a:ahLst/>
              <a:cxnLst/>
              <a:rect l="l" t="t" r="r" b="b"/>
              <a:pathLst>
                <a:path w="9008" h="7627" extrusionOk="0">
                  <a:moveTo>
                    <a:pt x="4646" y="1"/>
                  </a:moveTo>
                  <a:cubicBezTo>
                    <a:pt x="4378" y="1"/>
                    <a:pt x="4107" y="29"/>
                    <a:pt x="3840" y="86"/>
                  </a:cubicBezTo>
                  <a:cubicBezTo>
                    <a:pt x="2572" y="358"/>
                    <a:pt x="1400" y="1148"/>
                    <a:pt x="711" y="2157"/>
                  </a:cubicBezTo>
                  <a:cubicBezTo>
                    <a:pt x="263" y="2812"/>
                    <a:pt x="42" y="3460"/>
                    <a:pt x="21" y="4062"/>
                  </a:cubicBezTo>
                  <a:cubicBezTo>
                    <a:pt x="1" y="4663"/>
                    <a:pt x="166" y="5226"/>
                    <a:pt x="474" y="5720"/>
                  </a:cubicBezTo>
                  <a:cubicBezTo>
                    <a:pt x="1105" y="6701"/>
                    <a:pt x="2300" y="7423"/>
                    <a:pt x="3768" y="7595"/>
                  </a:cubicBezTo>
                  <a:cubicBezTo>
                    <a:pt x="3946" y="7617"/>
                    <a:pt x="4123" y="7627"/>
                    <a:pt x="4299" y="7627"/>
                  </a:cubicBezTo>
                  <a:cubicBezTo>
                    <a:pt x="5483" y="7627"/>
                    <a:pt x="6621" y="7157"/>
                    <a:pt x="7469" y="6411"/>
                  </a:cubicBezTo>
                  <a:cubicBezTo>
                    <a:pt x="8443" y="5557"/>
                    <a:pt x="9008" y="4342"/>
                    <a:pt x="8831" y="3123"/>
                  </a:cubicBezTo>
                  <a:cubicBezTo>
                    <a:pt x="8733" y="2521"/>
                    <a:pt x="8454" y="1949"/>
                    <a:pt x="8037" y="1490"/>
                  </a:cubicBezTo>
                  <a:cubicBezTo>
                    <a:pt x="7670" y="1087"/>
                    <a:pt x="7184" y="776"/>
                    <a:pt x="6626" y="606"/>
                  </a:cubicBezTo>
                  <a:lnTo>
                    <a:pt x="6626" y="606"/>
                  </a:lnTo>
                  <a:cubicBezTo>
                    <a:pt x="6531" y="537"/>
                    <a:pt x="6431" y="474"/>
                    <a:pt x="6327" y="416"/>
                  </a:cubicBezTo>
                  <a:cubicBezTo>
                    <a:pt x="5840" y="145"/>
                    <a:pt x="5252" y="1"/>
                    <a:pt x="464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5827277" y="8284526"/>
              <a:ext cx="295256" cy="257194"/>
            </a:xfrm>
            <a:custGeom>
              <a:avLst/>
              <a:gdLst/>
              <a:ahLst/>
              <a:cxnLst/>
              <a:rect l="l" t="t" r="r" b="b"/>
              <a:pathLst>
                <a:path w="8145" h="7095" extrusionOk="0">
                  <a:moveTo>
                    <a:pt x="4633" y="1"/>
                  </a:moveTo>
                  <a:cubicBezTo>
                    <a:pt x="4562" y="1"/>
                    <a:pt x="4490" y="2"/>
                    <a:pt x="4419" y="6"/>
                  </a:cubicBezTo>
                  <a:cubicBezTo>
                    <a:pt x="3079" y="63"/>
                    <a:pt x="1673" y="689"/>
                    <a:pt x="802" y="1746"/>
                  </a:cubicBezTo>
                  <a:cubicBezTo>
                    <a:pt x="202" y="2475"/>
                    <a:pt x="16" y="3237"/>
                    <a:pt x="127" y="3928"/>
                  </a:cubicBezTo>
                  <a:lnTo>
                    <a:pt x="127" y="3928"/>
                  </a:lnTo>
                  <a:cubicBezTo>
                    <a:pt x="113" y="4000"/>
                    <a:pt x="102" y="4073"/>
                    <a:pt x="94" y="4145"/>
                  </a:cubicBezTo>
                  <a:cubicBezTo>
                    <a:pt x="0" y="4932"/>
                    <a:pt x="247" y="5639"/>
                    <a:pt x="733" y="6168"/>
                  </a:cubicBezTo>
                  <a:cubicBezTo>
                    <a:pt x="1217" y="6699"/>
                    <a:pt x="1957" y="7045"/>
                    <a:pt x="2875" y="7090"/>
                  </a:cubicBezTo>
                  <a:cubicBezTo>
                    <a:pt x="2933" y="7093"/>
                    <a:pt x="2991" y="7094"/>
                    <a:pt x="3049" y="7094"/>
                  </a:cubicBezTo>
                  <a:cubicBezTo>
                    <a:pt x="4458" y="7094"/>
                    <a:pt x="5990" y="6251"/>
                    <a:pt x="6906" y="5234"/>
                  </a:cubicBezTo>
                  <a:cubicBezTo>
                    <a:pt x="7856" y="4180"/>
                    <a:pt x="8144" y="2730"/>
                    <a:pt x="7587" y="1597"/>
                  </a:cubicBezTo>
                  <a:cubicBezTo>
                    <a:pt x="7074" y="513"/>
                    <a:pt x="5891" y="1"/>
                    <a:pt x="4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5798784" y="8339589"/>
              <a:ext cx="262414" cy="231166"/>
            </a:xfrm>
            <a:custGeom>
              <a:avLst/>
              <a:gdLst/>
              <a:ahLst/>
              <a:cxnLst/>
              <a:rect l="l" t="t" r="r" b="b"/>
              <a:pathLst>
                <a:path w="7239" h="6377" extrusionOk="0">
                  <a:moveTo>
                    <a:pt x="2460" y="4312"/>
                  </a:moveTo>
                  <a:cubicBezTo>
                    <a:pt x="2466" y="4317"/>
                    <a:pt x="2471" y="4321"/>
                    <a:pt x="2477" y="4325"/>
                  </a:cubicBezTo>
                  <a:cubicBezTo>
                    <a:pt x="2471" y="4321"/>
                    <a:pt x="2466" y="4317"/>
                    <a:pt x="2460" y="4312"/>
                  </a:cubicBezTo>
                  <a:close/>
                  <a:moveTo>
                    <a:pt x="3278" y="4799"/>
                  </a:moveTo>
                  <a:cubicBezTo>
                    <a:pt x="3318" y="4803"/>
                    <a:pt x="3357" y="4806"/>
                    <a:pt x="3396" y="4808"/>
                  </a:cubicBezTo>
                  <a:lnTo>
                    <a:pt x="3396" y="4808"/>
                  </a:lnTo>
                  <a:lnTo>
                    <a:pt x="3371" y="4811"/>
                  </a:lnTo>
                  <a:lnTo>
                    <a:pt x="3371" y="4811"/>
                  </a:lnTo>
                  <a:lnTo>
                    <a:pt x="3278" y="4799"/>
                  </a:lnTo>
                  <a:close/>
                  <a:moveTo>
                    <a:pt x="4229" y="0"/>
                  </a:moveTo>
                  <a:cubicBezTo>
                    <a:pt x="4212" y="0"/>
                    <a:pt x="4195" y="0"/>
                    <a:pt x="4178" y="0"/>
                  </a:cubicBezTo>
                  <a:cubicBezTo>
                    <a:pt x="3063" y="13"/>
                    <a:pt x="1929" y="568"/>
                    <a:pt x="1154" y="1350"/>
                  </a:cubicBezTo>
                  <a:cubicBezTo>
                    <a:pt x="387" y="2127"/>
                    <a:pt x="0" y="3038"/>
                    <a:pt x="1" y="3876"/>
                  </a:cubicBezTo>
                  <a:cubicBezTo>
                    <a:pt x="3" y="4293"/>
                    <a:pt x="111" y="4690"/>
                    <a:pt x="318" y="5044"/>
                  </a:cubicBezTo>
                  <a:cubicBezTo>
                    <a:pt x="522" y="5401"/>
                    <a:pt x="831" y="5713"/>
                    <a:pt x="1254" y="5957"/>
                  </a:cubicBezTo>
                  <a:cubicBezTo>
                    <a:pt x="1749" y="6243"/>
                    <a:pt x="2338" y="6376"/>
                    <a:pt x="2950" y="6376"/>
                  </a:cubicBezTo>
                  <a:cubicBezTo>
                    <a:pt x="4422" y="6376"/>
                    <a:pt x="6026" y="5601"/>
                    <a:pt x="6759" y="4302"/>
                  </a:cubicBezTo>
                  <a:cubicBezTo>
                    <a:pt x="7205" y="3498"/>
                    <a:pt x="7238" y="2530"/>
                    <a:pt x="6910" y="1722"/>
                  </a:cubicBezTo>
                  <a:lnTo>
                    <a:pt x="6910" y="1722"/>
                  </a:lnTo>
                  <a:cubicBezTo>
                    <a:pt x="6780" y="1172"/>
                    <a:pt x="6303" y="600"/>
                    <a:pt x="5804" y="342"/>
                  </a:cubicBezTo>
                  <a:cubicBezTo>
                    <a:pt x="5342" y="102"/>
                    <a:pt x="4792" y="0"/>
                    <a:pt x="422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5798784" y="8339589"/>
              <a:ext cx="262414" cy="231166"/>
            </a:xfrm>
            <a:custGeom>
              <a:avLst/>
              <a:gdLst/>
              <a:ahLst/>
              <a:cxnLst/>
              <a:rect l="l" t="t" r="r" b="b"/>
              <a:pathLst>
                <a:path w="7239" h="6377" extrusionOk="0">
                  <a:moveTo>
                    <a:pt x="2460" y="4312"/>
                  </a:moveTo>
                  <a:cubicBezTo>
                    <a:pt x="2466" y="4317"/>
                    <a:pt x="2471" y="4321"/>
                    <a:pt x="2477" y="4325"/>
                  </a:cubicBezTo>
                  <a:cubicBezTo>
                    <a:pt x="2471" y="4321"/>
                    <a:pt x="2466" y="4317"/>
                    <a:pt x="2460" y="4312"/>
                  </a:cubicBezTo>
                  <a:close/>
                  <a:moveTo>
                    <a:pt x="3278" y="4799"/>
                  </a:moveTo>
                  <a:cubicBezTo>
                    <a:pt x="3318" y="4803"/>
                    <a:pt x="3357" y="4806"/>
                    <a:pt x="3396" y="4808"/>
                  </a:cubicBezTo>
                  <a:lnTo>
                    <a:pt x="3396" y="4808"/>
                  </a:lnTo>
                  <a:lnTo>
                    <a:pt x="3371" y="4811"/>
                  </a:lnTo>
                  <a:lnTo>
                    <a:pt x="3371" y="4811"/>
                  </a:lnTo>
                  <a:lnTo>
                    <a:pt x="3278" y="4799"/>
                  </a:lnTo>
                  <a:close/>
                  <a:moveTo>
                    <a:pt x="4229" y="0"/>
                  </a:moveTo>
                  <a:cubicBezTo>
                    <a:pt x="4212" y="0"/>
                    <a:pt x="4195" y="0"/>
                    <a:pt x="4178" y="0"/>
                  </a:cubicBezTo>
                  <a:cubicBezTo>
                    <a:pt x="3063" y="13"/>
                    <a:pt x="1929" y="568"/>
                    <a:pt x="1154" y="1350"/>
                  </a:cubicBezTo>
                  <a:cubicBezTo>
                    <a:pt x="387" y="2127"/>
                    <a:pt x="0" y="3038"/>
                    <a:pt x="1" y="3876"/>
                  </a:cubicBezTo>
                  <a:cubicBezTo>
                    <a:pt x="3" y="4293"/>
                    <a:pt x="111" y="4690"/>
                    <a:pt x="318" y="5044"/>
                  </a:cubicBezTo>
                  <a:cubicBezTo>
                    <a:pt x="522" y="5401"/>
                    <a:pt x="831" y="5713"/>
                    <a:pt x="1254" y="5957"/>
                  </a:cubicBezTo>
                  <a:cubicBezTo>
                    <a:pt x="1749" y="6243"/>
                    <a:pt x="2338" y="6376"/>
                    <a:pt x="2950" y="6376"/>
                  </a:cubicBezTo>
                  <a:cubicBezTo>
                    <a:pt x="4422" y="6376"/>
                    <a:pt x="6026" y="5601"/>
                    <a:pt x="6759" y="4302"/>
                  </a:cubicBezTo>
                  <a:cubicBezTo>
                    <a:pt x="7205" y="3498"/>
                    <a:pt x="7238" y="2530"/>
                    <a:pt x="6910" y="1722"/>
                  </a:cubicBezTo>
                  <a:lnTo>
                    <a:pt x="6910" y="1722"/>
                  </a:lnTo>
                  <a:cubicBezTo>
                    <a:pt x="6780" y="1172"/>
                    <a:pt x="6303" y="600"/>
                    <a:pt x="5804" y="342"/>
                  </a:cubicBezTo>
                  <a:cubicBezTo>
                    <a:pt x="5342" y="102"/>
                    <a:pt x="4792" y="0"/>
                    <a:pt x="4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5967927" y="8461969"/>
              <a:ext cx="6489" cy="6851"/>
            </a:xfrm>
            <a:custGeom>
              <a:avLst/>
              <a:gdLst/>
              <a:ahLst/>
              <a:cxnLst/>
              <a:rect l="l" t="t" r="r" b="b"/>
              <a:pathLst>
                <a:path w="179" h="189" extrusionOk="0">
                  <a:moveTo>
                    <a:pt x="79" y="1"/>
                  </a:moveTo>
                  <a:cubicBezTo>
                    <a:pt x="43" y="1"/>
                    <a:pt x="1" y="34"/>
                    <a:pt x="17" y="70"/>
                  </a:cubicBezTo>
                  <a:lnTo>
                    <a:pt x="63" y="166"/>
                  </a:lnTo>
                  <a:cubicBezTo>
                    <a:pt x="70" y="182"/>
                    <a:pt x="85" y="188"/>
                    <a:pt x="101" y="188"/>
                  </a:cubicBezTo>
                  <a:cubicBezTo>
                    <a:pt x="137" y="188"/>
                    <a:pt x="178" y="155"/>
                    <a:pt x="162" y="119"/>
                  </a:cubicBezTo>
                  <a:lnTo>
                    <a:pt x="117" y="23"/>
                  </a:lnTo>
                  <a:cubicBezTo>
                    <a:pt x="110" y="7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6054129" y="8410639"/>
              <a:ext cx="471" cy="32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3"/>
                    <a:pt x="2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12" y="6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5900429" y="8334732"/>
              <a:ext cx="162871" cy="85079"/>
            </a:xfrm>
            <a:custGeom>
              <a:avLst/>
              <a:gdLst/>
              <a:ahLst/>
              <a:cxnLst/>
              <a:rect l="l" t="t" r="r" b="b"/>
              <a:pathLst>
                <a:path w="4493" h="2347" extrusionOk="0">
                  <a:moveTo>
                    <a:pt x="1782" y="0"/>
                  </a:moveTo>
                  <a:cubicBezTo>
                    <a:pt x="1235" y="0"/>
                    <a:pt x="648" y="123"/>
                    <a:pt x="60" y="381"/>
                  </a:cubicBezTo>
                  <a:cubicBezTo>
                    <a:pt x="1" y="407"/>
                    <a:pt x="10" y="490"/>
                    <a:pt x="70" y="490"/>
                  </a:cubicBezTo>
                  <a:cubicBezTo>
                    <a:pt x="72" y="490"/>
                    <a:pt x="74" y="490"/>
                    <a:pt x="77" y="490"/>
                  </a:cubicBezTo>
                  <a:cubicBezTo>
                    <a:pt x="280" y="468"/>
                    <a:pt x="493" y="458"/>
                    <a:pt x="709" y="458"/>
                  </a:cubicBezTo>
                  <a:cubicBezTo>
                    <a:pt x="1339" y="458"/>
                    <a:pt x="2000" y="545"/>
                    <a:pt x="2544" y="690"/>
                  </a:cubicBezTo>
                  <a:cubicBezTo>
                    <a:pt x="3509" y="949"/>
                    <a:pt x="3947" y="1596"/>
                    <a:pt x="4422" y="2331"/>
                  </a:cubicBezTo>
                  <a:cubicBezTo>
                    <a:pt x="4428" y="2342"/>
                    <a:pt x="4440" y="2346"/>
                    <a:pt x="4451" y="2346"/>
                  </a:cubicBezTo>
                  <a:cubicBezTo>
                    <a:pt x="4471" y="2346"/>
                    <a:pt x="4492" y="2332"/>
                    <a:pt x="4490" y="2309"/>
                  </a:cubicBezTo>
                  <a:cubicBezTo>
                    <a:pt x="4417" y="1318"/>
                    <a:pt x="3831" y="595"/>
                    <a:pt x="3018" y="240"/>
                  </a:cubicBezTo>
                  <a:cubicBezTo>
                    <a:pt x="2647" y="82"/>
                    <a:pt x="2228" y="0"/>
                    <a:pt x="178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5900429" y="8334732"/>
              <a:ext cx="162871" cy="85079"/>
            </a:xfrm>
            <a:custGeom>
              <a:avLst/>
              <a:gdLst/>
              <a:ahLst/>
              <a:cxnLst/>
              <a:rect l="l" t="t" r="r" b="b"/>
              <a:pathLst>
                <a:path w="4493" h="2347" extrusionOk="0">
                  <a:moveTo>
                    <a:pt x="1782" y="0"/>
                  </a:moveTo>
                  <a:cubicBezTo>
                    <a:pt x="1235" y="0"/>
                    <a:pt x="648" y="123"/>
                    <a:pt x="60" y="381"/>
                  </a:cubicBezTo>
                  <a:cubicBezTo>
                    <a:pt x="1" y="407"/>
                    <a:pt x="10" y="490"/>
                    <a:pt x="70" y="490"/>
                  </a:cubicBezTo>
                  <a:cubicBezTo>
                    <a:pt x="72" y="490"/>
                    <a:pt x="74" y="490"/>
                    <a:pt x="77" y="490"/>
                  </a:cubicBezTo>
                  <a:cubicBezTo>
                    <a:pt x="280" y="468"/>
                    <a:pt x="493" y="458"/>
                    <a:pt x="709" y="458"/>
                  </a:cubicBezTo>
                  <a:cubicBezTo>
                    <a:pt x="1339" y="458"/>
                    <a:pt x="2000" y="545"/>
                    <a:pt x="2544" y="690"/>
                  </a:cubicBezTo>
                  <a:cubicBezTo>
                    <a:pt x="3509" y="949"/>
                    <a:pt x="3947" y="1596"/>
                    <a:pt x="4422" y="2331"/>
                  </a:cubicBezTo>
                  <a:cubicBezTo>
                    <a:pt x="4428" y="2342"/>
                    <a:pt x="4440" y="2346"/>
                    <a:pt x="4451" y="2346"/>
                  </a:cubicBezTo>
                  <a:cubicBezTo>
                    <a:pt x="4471" y="2346"/>
                    <a:pt x="4492" y="2332"/>
                    <a:pt x="4490" y="2309"/>
                  </a:cubicBezTo>
                  <a:cubicBezTo>
                    <a:pt x="4417" y="1318"/>
                    <a:pt x="3831" y="595"/>
                    <a:pt x="3018" y="240"/>
                  </a:cubicBezTo>
                  <a:cubicBezTo>
                    <a:pt x="2647" y="82"/>
                    <a:pt x="2228" y="0"/>
                    <a:pt x="17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5863672" y="8379791"/>
              <a:ext cx="101754" cy="127165"/>
            </a:xfrm>
            <a:custGeom>
              <a:avLst/>
              <a:gdLst/>
              <a:ahLst/>
              <a:cxnLst/>
              <a:rect l="l" t="t" r="r" b="b"/>
              <a:pathLst>
                <a:path w="2807" h="3508" extrusionOk="0">
                  <a:moveTo>
                    <a:pt x="2690" y="0"/>
                  </a:moveTo>
                  <a:cubicBezTo>
                    <a:pt x="1898" y="0"/>
                    <a:pt x="1100" y="643"/>
                    <a:pt x="666" y="1233"/>
                  </a:cubicBezTo>
                  <a:cubicBezTo>
                    <a:pt x="137" y="1952"/>
                    <a:pt x="0" y="2758"/>
                    <a:pt x="193" y="3476"/>
                  </a:cubicBezTo>
                  <a:cubicBezTo>
                    <a:pt x="198" y="3497"/>
                    <a:pt x="221" y="3508"/>
                    <a:pt x="243" y="3508"/>
                  </a:cubicBezTo>
                  <a:cubicBezTo>
                    <a:pt x="268" y="3508"/>
                    <a:pt x="294" y="3494"/>
                    <a:pt x="298" y="3464"/>
                  </a:cubicBezTo>
                  <a:cubicBezTo>
                    <a:pt x="395" y="2844"/>
                    <a:pt x="505" y="2231"/>
                    <a:pt x="856" y="1632"/>
                  </a:cubicBezTo>
                  <a:cubicBezTo>
                    <a:pt x="1302" y="866"/>
                    <a:pt x="1979" y="527"/>
                    <a:pt x="2767" y="76"/>
                  </a:cubicBezTo>
                  <a:cubicBezTo>
                    <a:pt x="2807" y="53"/>
                    <a:pt x="2802" y="4"/>
                    <a:pt x="2757" y="2"/>
                  </a:cubicBezTo>
                  <a:cubicBezTo>
                    <a:pt x="2735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5863672" y="8379791"/>
              <a:ext cx="101754" cy="127165"/>
            </a:xfrm>
            <a:custGeom>
              <a:avLst/>
              <a:gdLst/>
              <a:ahLst/>
              <a:cxnLst/>
              <a:rect l="l" t="t" r="r" b="b"/>
              <a:pathLst>
                <a:path w="2807" h="3508" extrusionOk="0">
                  <a:moveTo>
                    <a:pt x="2690" y="0"/>
                  </a:moveTo>
                  <a:cubicBezTo>
                    <a:pt x="1898" y="0"/>
                    <a:pt x="1100" y="643"/>
                    <a:pt x="666" y="1233"/>
                  </a:cubicBezTo>
                  <a:cubicBezTo>
                    <a:pt x="137" y="1952"/>
                    <a:pt x="0" y="2758"/>
                    <a:pt x="193" y="3476"/>
                  </a:cubicBezTo>
                  <a:cubicBezTo>
                    <a:pt x="198" y="3497"/>
                    <a:pt x="221" y="3508"/>
                    <a:pt x="243" y="3508"/>
                  </a:cubicBezTo>
                  <a:cubicBezTo>
                    <a:pt x="268" y="3508"/>
                    <a:pt x="294" y="3494"/>
                    <a:pt x="298" y="3464"/>
                  </a:cubicBezTo>
                  <a:cubicBezTo>
                    <a:pt x="395" y="2844"/>
                    <a:pt x="505" y="2231"/>
                    <a:pt x="856" y="1632"/>
                  </a:cubicBezTo>
                  <a:cubicBezTo>
                    <a:pt x="1302" y="866"/>
                    <a:pt x="1979" y="527"/>
                    <a:pt x="2767" y="76"/>
                  </a:cubicBezTo>
                  <a:cubicBezTo>
                    <a:pt x="2807" y="53"/>
                    <a:pt x="2802" y="4"/>
                    <a:pt x="2757" y="2"/>
                  </a:cubicBezTo>
                  <a:cubicBezTo>
                    <a:pt x="2735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5927762" y="8419847"/>
              <a:ext cx="193068" cy="102116"/>
            </a:xfrm>
            <a:custGeom>
              <a:avLst/>
              <a:gdLst/>
              <a:ahLst/>
              <a:cxnLst/>
              <a:rect l="l" t="t" r="r" b="b"/>
              <a:pathLst>
                <a:path w="5326" h="2817" extrusionOk="0">
                  <a:moveTo>
                    <a:pt x="5217" y="0"/>
                  </a:moveTo>
                  <a:cubicBezTo>
                    <a:pt x="5175" y="0"/>
                    <a:pt x="5130" y="20"/>
                    <a:pt x="5114" y="61"/>
                  </a:cubicBezTo>
                  <a:cubicBezTo>
                    <a:pt x="4623" y="1345"/>
                    <a:pt x="2965" y="2348"/>
                    <a:pt x="1525" y="2348"/>
                  </a:cubicBezTo>
                  <a:cubicBezTo>
                    <a:pt x="974" y="2348"/>
                    <a:pt x="454" y="2201"/>
                    <a:pt x="44" y="1867"/>
                  </a:cubicBezTo>
                  <a:cubicBezTo>
                    <a:pt x="41" y="1864"/>
                    <a:pt x="36" y="1863"/>
                    <a:pt x="30" y="1863"/>
                  </a:cubicBezTo>
                  <a:cubicBezTo>
                    <a:pt x="16" y="1863"/>
                    <a:pt x="1" y="1872"/>
                    <a:pt x="4" y="1886"/>
                  </a:cubicBezTo>
                  <a:cubicBezTo>
                    <a:pt x="180" y="2547"/>
                    <a:pt x="759" y="2816"/>
                    <a:pt x="1474" y="2816"/>
                  </a:cubicBezTo>
                  <a:cubicBezTo>
                    <a:pt x="1909" y="2816"/>
                    <a:pt x="2395" y="2716"/>
                    <a:pt x="2871" y="2544"/>
                  </a:cubicBezTo>
                  <a:cubicBezTo>
                    <a:pt x="4131" y="2087"/>
                    <a:pt x="5326" y="1097"/>
                    <a:pt x="5303" y="66"/>
                  </a:cubicBezTo>
                  <a:cubicBezTo>
                    <a:pt x="5302" y="22"/>
                    <a:pt x="5261" y="0"/>
                    <a:pt x="521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5927762" y="8419847"/>
              <a:ext cx="193068" cy="102116"/>
            </a:xfrm>
            <a:custGeom>
              <a:avLst/>
              <a:gdLst/>
              <a:ahLst/>
              <a:cxnLst/>
              <a:rect l="l" t="t" r="r" b="b"/>
              <a:pathLst>
                <a:path w="5326" h="2817" extrusionOk="0">
                  <a:moveTo>
                    <a:pt x="5217" y="0"/>
                  </a:moveTo>
                  <a:cubicBezTo>
                    <a:pt x="5175" y="0"/>
                    <a:pt x="5130" y="20"/>
                    <a:pt x="5114" y="61"/>
                  </a:cubicBezTo>
                  <a:cubicBezTo>
                    <a:pt x="4623" y="1345"/>
                    <a:pt x="2965" y="2348"/>
                    <a:pt x="1525" y="2348"/>
                  </a:cubicBezTo>
                  <a:cubicBezTo>
                    <a:pt x="974" y="2348"/>
                    <a:pt x="454" y="2201"/>
                    <a:pt x="44" y="1867"/>
                  </a:cubicBezTo>
                  <a:cubicBezTo>
                    <a:pt x="41" y="1864"/>
                    <a:pt x="36" y="1863"/>
                    <a:pt x="30" y="1863"/>
                  </a:cubicBezTo>
                  <a:cubicBezTo>
                    <a:pt x="16" y="1863"/>
                    <a:pt x="1" y="1872"/>
                    <a:pt x="4" y="1886"/>
                  </a:cubicBezTo>
                  <a:cubicBezTo>
                    <a:pt x="180" y="2547"/>
                    <a:pt x="759" y="2816"/>
                    <a:pt x="1474" y="2816"/>
                  </a:cubicBezTo>
                  <a:cubicBezTo>
                    <a:pt x="1909" y="2816"/>
                    <a:pt x="2395" y="2716"/>
                    <a:pt x="2871" y="2544"/>
                  </a:cubicBezTo>
                  <a:cubicBezTo>
                    <a:pt x="4131" y="2087"/>
                    <a:pt x="5326" y="1097"/>
                    <a:pt x="5303" y="66"/>
                  </a:cubicBezTo>
                  <a:cubicBezTo>
                    <a:pt x="5302" y="22"/>
                    <a:pt x="5261" y="0"/>
                    <a:pt x="521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5900647" y="8368843"/>
              <a:ext cx="175957" cy="146160"/>
            </a:xfrm>
            <a:custGeom>
              <a:avLst/>
              <a:gdLst/>
              <a:ahLst/>
              <a:cxnLst/>
              <a:rect l="l" t="t" r="r" b="b"/>
              <a:pathLst>
                <a:path w="4854" h="4032" extrusionOk="0">
                  <a:moveTo>
                    <a:pt x="2803" y="0"/>
                  </a:moveTo>
                  <a:cubicBezTo>
                    <a:pt x="1393" y="0"/>
                    <a:pt x="0" y="1271"/>
                    <a:pt x="165" y="2487"/>
                  </a:cubicBezTo>
                  <a:cubicBezTo>
                    <a:pt x="276" y="3335"/>
                    <a:pt x="1105" y="4032"/>
                    <a:pt x="2105" y="4032"/>
                  </a:cubicBezTo>
                  <a:cubicBezTo>
                    <a:pt x="2406" y="4032"/>
                    <a:pt x="2722" y="3969"/>
                    <a:pt x="3039" y="3828"/>
                  </a:cubicBezTo>
                  <a:lnTo>
                    <a:pt x="3039" y="3828"/>
                  </a:lnTo>
                  <a:cubicBezTo>
                    <a:pt x="3359" y="3778"/>
                    <a:pt x="3730" y="3644"/>
                    <a:pt x="3927" y="3459"/>
                  </a:cubicBezTo>
                  <a:cubicBezTo>
                    <a:pt x="4211" y="3193"/>
                    <a:pt x="4345" y="3064"/>
                    <a:pt x="4533" y="2745"/>
                  </a:cubicBezTo>
                  <a:cubicBezTo>
                    <a:pt x="4639" y="2564"/>
                    <a:pt x="4686" y="2413"/>
                    <a:pt x="4746" y="2205"/>
                  </a:cubicBezTo>
                  <a:cubicBezTo>
                    <a:pt x="4854" y="1823"/>
                    <a:pt x="4817" y="1448"/>
                    <a:pt x="4687" y="1099"/>
                  </a:cubicBezTo>
                  <a:cubicBezTo>
                    <a:pt x="4437" y="428"/>
                    <a:pt x="3734" y="55"/>
                    <a:pt x="2946" y="5"/>
                  </a:cubicBezTo>
                  <a:cubicBezTo>
                    <a:pt x="2898" y="2"/>
                    <a:pt x="2850" y="0"/>
                    <a:pt x="2803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328796" y="9486249"/>
              <a:ext cx="749795" cy="741095"/>
            </a:xfrm>
            <a:custGeom>
              <a:avLst/>
              <a:gdLst/>
              <a:ahLst/>
              <a:cxnLst/>
              <a:rect l="l" t="t" r="r" b="b"/>
              <a:pathLst>
                <a:path w="20684" h="20444" extrusionOk="0">
                  <a:moveTo>
                    <a:pt x="3174" y="1"/>
                  </a:moveTo>
                  <a:lnTo>
                    <a:pt x="223" y="785"/>
                  </a:lnTo>
                  <a:cubicBezTo>
                    <a:pt x="1241" y="1866"/>
                    <a:pt x="1424" y="3393"/>
                    <a:pt x="1222" y="4758"/>
                  </a:cubicBezTo>
                  <a:cubicBezTo>
                    <a:pt x="1019" y="6122"/>
                    <a:pt x="484" y="7415"/>
                    <a:pt x="263" y="8776"/>
                  </a:cubicBezTo>
                  <a:cubicBezTo>
                    <a:pt x="1" y="10394"/>
                    <a:pt x="199" y="12093"/>
                    <a:pt x="843" y="13674"/>
                  </a:cubicBezTo>
                  <a:cubicBezTo>
                    <a:pt x="1409" y="15064"/>
                    <a:pt x="2305" y="16346"/>
                    <a:pt x="3264" y="17574"/>
                  </a:cubicBezTo>
                  <a:cubicBezTo>
                    <a:pt x="4192" y="18770"/>
                    <a:pt x="5333" y="20010"/>
                    <a:pt x="6909" y="20347"/>
                  </a:cubicBezTo>
                  <a:cubicBezTo>
                    <a:pt x="7240" y="20418"/>
                    <a:pt x="7575" y="20443"/>
                    <a:pt x="7911" y="20443"/>
                  </a:cubicBezTo>
                  <a:cubicBezTo>
                    <a:pt x="8282" y="20443"/>
                    <a:pt x="8654" y="20412"/>
                    <a:pt x="9020" y="20378"/>
                  </a:cubicBezTo>
                  <a:cubicBezTo>
                    <a:pt x="11085" y="20183"/>
                    <a:pt x="13122" y="19846"/>
                    <a:pt x="15105" y="19370"/>
                  </a:cubicBezTo>
                  <a:cubicBezTo>
                    <a:pt x="15747" y="19216"/>
                    <a:pt x="16403" y="19040"/>
                    <a:pt x="16896" y="18660"/>
                  </a:cubicBezTo>
                  <a:cubicBezTo>
                    <a:pt x="18253" y="17609"/>
                    <a:pt x="17812" y="15618"/>
                    <a:pt x="18453" y="14113"/>
                  </a:cubicBezTo>
                  <a:cubicBezTo>
                    <a:pt x="18831" y="13221"/>
                    <a:pt x="19594" y="12496"/>
                    <a:pt x="19920" y="11585"/>
                  </a:cubicBezTo>
                  <a:cubicBezTo>
                    <a:pt x="20683" y="9442"/>
                    <a:pt x="18749" y="7064"/>
                    <a:pt x="16458" y="5994"/>
                  </a:cubicBezTo>
                  <a:cubicBezTo>
                    <a:pt x="14165" y="4923"/>
                    <a:pt x="11549" y="4728"/>
                    <a:pt x="9077" y="4105"/>
                  </a:cubicBezTo>
                  <a:cubicBezTo>
                    <a:pt x="6605" y="3485"/>
                    <a:pt x="4020" y="2191"/>
                    <a:pt x="3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6328800" y="9486250"/>
              <a:ext cx="749795" cy="741095"/>
            </a:xfrm>
            <a:custGeom>
              <a:avLst/>
              <a:gdLst/>
              <a:ahLst/>
              <a:cxnLst/>
              <a:rect l="l" t="t" r="r" b="b"/>
              <a:pathLst>
                <a:path w="20684" h="20444" extrusionOk="0">
                  <a:moveTo>
                    <a:pt x="3174" y="1"/>
                  </a:moveTo>
                  <a:lnTo>
                    <a:pt x="223" y="785"/>
                  </a:lnTo>
                  <a:cubicBezTo>
                    <a:pt x="1241" y="1866"/>
                    <a:pt x="1424" y="3393"/>
                    <a:pt x="1222" y="4758"/>
                  </a:cubicBezTo>
                  <a:cubicBezTo>
                    <a:pt x="1019" y="6122"/>
                    <a:pt x="484" y="7415"/>
                    <a:pt x="263" y="8776"/>
                  </a:cubicBezTo>
                  <a:cubicBezTo>
                    <a:pt x="1" y="10394"/>
                    <a:pt x="199" y="12093"/>
                    <a:pt x="843" y="13674"/>
                  </a:cubicBezTo>
                  <a:cubicBezTo>
                    <a:pt x="1409" y="15064"/>
                    <a:pt x="2305" y="16346"/>
                    <a:pt x="3264" y="17574"/>
                  </a:cubicBezTo>
                  <a:cubicBezTo>
                    <a:pt x="4192" y="18770"/>
                    <a:pt x="5333" y="20010"/>
                    <a:pt x="6909" y="20347"/>
                  </a:cubicBezTo>
                  <a:cubicBezTo>
                    <a:pt x="7240" y="20418"/>
                    <a:pt x="7575" y="20443"/>
                    <a:pt x="7911" y="20443"/>
                  </a:cubicBezTo>
                  <a:cubicBezTo>
                    <a:pt x="8282" y="20443"/>
                    <a:pt x="8654" y="20412"/>
                    <a:pt x="9020" y="20378"/>
                  </a:cubicBezTo>
                  <a:cubicBezTo>
                    <a:pt x="11085" y="20183"/>
                    <a:pt x="13122" y="19846"/>
                    <a:pt x="15105" y="19370"/>
                  </a:cubicBezTo>
                  <a:cubicBezTo>
                    <a:pt x="15747" y="19216"/>
                    <a:pt x="16403" y="19040"/>
                    <a:pt x="16896" y="18660"/>
                  </a:cubicBezTo>
                  <a:cubicBezTo>
                    <a:pt x="18253" y="17609"/>
                    <a:pt x="17812" y="15618"/>
                    <a:pt x="18453" y="14113"/>
                  </a:cubicBezTo>
                  <a:cubicBezTo>
                    <a:pt x="18831" y="13221"/>
                    <a:pt x="19594" y="12496"/>
                    <a:pt x="19920" y="11585"/>
                  </a:cubicBezTo>
                  <a:cubicBezTo>
                    <a:pt x="20683" y="9442"/>
                    <a:pt x="18749" y="7064"/>
                    <a:pt x="16458" y="5994"/>
                  </a:cubicBezTo>
                  <a:cubicBezTo>
                    <a:pt x="14165" y="4923"/>
                    <a:pt x="11549" y="4728"/>
                    <a:pt x="9077" y="4105"/>
                  </a:cubicBezTo>
                  <a:cubicBezTo>
                    <a:pt x="6605" y="3485"/>
                    <a:pt x="4020" y="2191"/>
                    <a:pt x="317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6353917" y="9073978"/>
              <a:ext cx="880295" cy="503331"/>
            </a:xfrm>
            <a:custGeom>
              <a:avLst/>
              <a:gdLst/>
              <a:ahLst/>
              <a:cxnLst/>
              <a:rect l="l" t="t" r="r" b="b"/>
              <a:pathLst>
                <a:path w="24284" h="13885" extrusionOk="0">
                  <a:moveTo>
                    <a:pt x="14676" y="1"/>
                  </a:moveTo>
                  <a:cubicBezTo>
                    <a:pt x="12730" y="1"/>
                    <a:pt x="10851" y="656"/>
                    <a:pt x="9170" y="1535"/>
                  </a:cubicBezTo>
                  <a:cubicBezTo>
                    <a:pt x="4541" y="3959"/>
                    <a:pt x="1083" y="8234"/>
                    <a:pt x="1" y="13101"/>
                  </a:cubicBezTo>
                  <a:lnTo>
                    <a:pt x="1599" y="11797"/>
                  </a:lnTo>
                  <a:cubicBezTo>
                    <a:pt x="2062" y="10818"/>
                    <a:pt x="3492" y="10652"/>
                    <a:pt x="4687" y="10651"/>
                  </a:cubicBezTo>
                  <a:cubicBezTo>
                    <a:pt x="6809" y="10653"/>
                    <a:pt x="8963" y="10754"/>
                    <a:pt x="11013" y="11334"/>
                  </a:cubicBezTo>
                  <a:cubicBezTo>
                    <a:pt x="12726" y="11816"/>
                    <a:pt x="14322" y="12623"/>
                    <a:pt x="16007" y="13202"/>
                  </a:cubicBezTo>
                  <a:cubicBezTo>
                    <a:pt x="17148" y="13597"/>
                    <a:pt x="18371" y="13884"/>
                    <a:pt x="19563" y="13884"/>
                  </a:cubicBezTo>
                  <a:cubicBezTo>
                    <a:pt x="20130" y="13884"/>
                    <a:pt x="20689" y="13820"/>
                    <a:pt x="21228" y="13671"/>
                  </a:cubicBezTo>
                  <a:cubicBezTo>
                    <a:pt x="22907" y="13206"/>
                    <a:pt x="24284" y="11732"/>
                    <a:pt x="24045" y="10128"/>
                  </a:cubicBezTo>
                  <a:cubicBezTo>
                    <a:pt x="23843" y="8763"/>
                    <a:pt x="22624" y="7713"/>
                    <a:pt x="21919" y="6486"/>
                  </a:cubicBezTo>
                  <a:cubicBezTo>
                    <a:pt x="21204" y="5237"/>
                    <a:pt x="21008" y="3782"/>
                    <a:pt x="20200" y="2589"/>
                  </a:cubicBezTo>
                  <a:cubicBezTo>
                    <a:pt x="19099" y="957"/>
                    <a:pt x="16983" y="64"/>
                    <a:pt x="14942" y="5"/>
                  </a:cubicBezTo>
                  <a:cubicBezTo>
                    <a:pt x="14853" y="2"/>
                    <a:pt x="14764" y="1"/>
                    <a:pt x="14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6117132" y="8597508"/>
              <a:ext cx="697885" cy="845604"/>
            </a:xfrm>
            <a:custGeom>
              <a:avLst/>
              <a:gdLst/>
              <a:ahLst/>
              <a:cxnLst/>
              <a:rect l="l" t="t" r="r" b="b"/>
              <a:pathLst>
                <a:path w="19252" h="23327" extrusionOk="0">
                  <a:moveTo>
                    <a:pt x="6238" y="0"/>
                  </a:moveTo>
                  <a:cubicBezTo>
                    <a:pt x="4683" y="0"/>
                    <a:pt x="3104" y="654"/>
                    <a:pt x="2059" y="1745"/>
                  </a:cubicBezTo>
                  <a:cubicBezTo>
                    <a:pt x="441" y="3441"/>
                    <a:pt x="1" y="5939"/>
                    <a:pt x="442" y="8236"/>
                  </a:cubicBezTo>
                  <a:cubicBezTo>
                    <a:pt x="880" y="10536"/>
                    <a:pt x="2106" y="12663"/>
                    <a:pt x="3472" y="14666"/>
                  </a:cubicBezTo>
                  <a:cubicBezTo>
                    <a:pt x="5145" y="17119"/>
                    <a:pt x="7107" y="19489"/>
                    <a:pt x="9703" y="21168"/>
                  </a:cubicBezTo>
                  <a:lnTo>
                    <a:pt x="11323" y="23326"/>
                  </a:lnTo>
                  <a:cubicBezTo>
                    <a:pt x="10126" y="21541"/>
                    <a:pt x="9919" y="19316"/>
                    <a:pt x="10540" y="17374"/>
                  </a:cubicBezTo>
                  <a:cubicBezTo>
                    <a:pt x="11160" y="15434"/>
                    <a:pt x="12550" y="13767"/>
                    <a:pt x="14263" y="12536"/>
                  </a:cubicBezTo>
                  <a:cubicBezTo>
                    <a:pt x="15957" y="11324"/>
                    <a:pt x="18105" y="10325"/>
                    <a:pt x="18733" y="8413"/>
                  </a:cubicBezTo>
                  <a:cubicBezTo>
                    <a:pt x="19252" y="6832"/>
                    <a:pt x="18421" y="4931"/>
                    <a:pt x="16869" y="4094"/>
                  </a:cubicBezTo>
                  <a:cubicBezTo>
                    <a:pt x="15223" y="3212"/>
                    <a:pt x="13113" y="3511"/>
                    <a:pt x="11449" y="2648"/>
                  </a:cubicBezTo>
                  <a:cubicBezTo>
                    <a:pt x="10431" y="2119"/>
                    <a:pt x="9686" y="1213"/>
                    <a:pt x="8700" y="636"/>
                  </a:cubicBezTo>
                  <a:cubicBezTo>
                    <a:pt x="7950" y="200"/>
                    <a:pt x="7098" y="0"/>
                    <a:pt x="6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5574723" y="8864381"/>
              <a:ext cx="788909" cy="545273"/>
            </a:xfrm>
            <a:custGeom>
              <a:avLst/>
              <a:gdLst/>
              <a:ahLst/>
              <a:cxnLst/>
              <a:rect l="l" t="t" r="r" b="b"/>
              <a:pathLst>
                <a:path w="21763" h="15042" extrusionOk="0">
                  <a:moveTo>
                    <a:pt x="7237" y="1"/>
                  </a:moveTo>
                  <a:cubicBezTo>
                    <a:pt x="6211" y="1"/>
                    <a:pt x="5165" y="554"/>
                    <a:pt x="4366" y="1197"/>
                  </a:cubicBezTo>
                  <a:cubicBezTo>
                    <a:pt x="2476" y="2712"/>
                    <a:pt x="1101" y="4779"/>
                    <a:pt x="494" y="7056"/>
                  </a:cubicBezTo>
                  <a:cubicBezTo>
                    <a:pt x="1" y="8910"/>
                    <a:pt x="111" y="11137"/>
                    <a:pt x="1646" y="12562"/>
                  </a:cubicBezTo>
                  <a:cubicBezTo>
                    <a:pt x="2423" y="13285"/>
                    <a:pt x="3466" y="13714"/>
                    <a:pt x="4507" y="14039"/>
                  </a:cubicBezTo>
                  <a:cubicBezTo>
                    <a:pt x="6359" y="14627"/>
                    <a:pt x="8293" y="14966"/>
                    <a:pt x="10221" y="15041"/>
                  </a:cubicBezTo>
                  <a:lnTo>
                    <a:pt x="21762" y="14042"/>
                  </a:lnTo>
                  <a:cubicBezTo>
                    <a:pt x="19191" y="12531"/>
                    <a:pt x="16758" y="10825"/>
                    <a:pt x="14503" y="8948"/>
                  </a:cubicBezTo>
                  <a:cubicBezTo>
                    <a:pt x="12912" y="7620"/>
                    <a:pt x="11363" y="6145"/>
                    <a:pt x="10638" y="4308"/>
                  </a:cubicBezTo>
                  <a:cubicBezTo>
                    <a:pt x="10048" y="2821"/>
                    <a:pt x="9838" y="929"/>
                    <a:pt x="8305" y="228"/>
                  </a:cubicBezTo>
                  <a:cubicBezTo>
                    <a:pt x="7959" y="70"/>
                    <a:pt x="7599" y="1"/>
                    <a:pt x="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5581067" y="9493789"/>
              <a:ext cx="776149" cy="618425"/>
            </a:xfrm>
            <a:custGeom>
              <a:avLst/>
              <a:gdLst/>
              <a:ahLst/>
              <a:cxnLst/>
              <a:rect l="l" t="t" r="r" b="b"/>
              <a:pathLst>
                <a:path w="21411" h="17060" extrusionOk="0">
                  <a:moveTo>
                    <a:pt x="10308" y="0"/>
                  </a:moveTo>
                  <a:cubicBezTo>
                    <a:pt x="8566" y="0"/>
                    <a:pt x="6861" y="613"/>
                    <a:pt x="5659" y="1695"/>
                  </a:cubicBezTo>
                  <a:cubicBezTo>
                    <a:pt x="4414" y="2815"/>
                    <a:pt x="3740" y="4356"/>
                    <a:pt x="2639" y="5591"/>
                  </a:cubicBezTo>
                  <a:cubicBezTo>
                    <a:pt x="2033" y="6270"/>
                    <a:pt x="1293" y="6861"/>
                    <a:pt x="838" y="7635"/>
                  </a:cubicBezTo>
                  <a:cubicBezTo>
                    <a:pt x="1" y="9061"/>
                    <a:pt x="280" y="10841"/>
                    <a:pt x="589" y="12498"/>
                  </a:cubicBezTo>
                  <a:cubicBezTo>
                    <a:pt x="647" y="12813"/>
                    <a:pt x="713" y="13144"/>
                    <a:pt x="932" y="13408"/>
                  </a:cubicBezTo>
                  <a:cubicBezTo>
                    <a:pt x="1137" y="13654"/>
                    <a:pt x="1448" y="13810"/>
                    <a:pt x="1751" y="13953"/>
                  </a:cubicBezTo>
                  <a:cubicBezTo>
                    <a:pt x="5240" y="15609"/>
                    <a:pt x="9060" y="16664"/>
                    <a:pt x="12907" y="17034"/>
                  </a:cubicBezTo>
                  <a:cubicBezTo>
                    <a:pt x="13059" y="17048"/>
                    <a:pt x="13215" y="17060"/>
                    <a:pt x="13369" y="17060"/>
                  </a:cubicBezTo>
                  <a:cubicBezTo>
                    <a:pt x="13664" y="17060"/>
                    <a:pt x="13948" y="17016"/>
                    <a:pt x="14165" y="16862"/>
                  </a:cubicBezTo>
                  <a:cubicBezTo>
                    <a:pt x="14955" y="16298"/>
                    <a:pt x="14092" y="15176"/>
                    <a:pt x="13792" y="14272"/>
                  </a:cubicBezTo>
                  <a:cubicBezTo>
                    <a:pt x="13472" y="13311"/>
                    <a:pt x="13881" y="12331"/>
                    <a:pt x="14281" y="11437"/>
                  </a:cubicBezTo>
                  <a:cubicBezTo>
                    <a:pt x="15844" y="7940"/>
                    <a:pt x="17679" y="4185"/>
                    <a:pt x="21410" y="2525"/>
                  </a:cubicBezTo>
                  <a:lnTo>
                    <a:pt x="10923" y="26"/>
                  </a:lnTo>
                  <a:cubicBezTo>
                    <a:pt x="10718" y="9"/>
                    <a:pt x="10513" y="0"/>
                    <a:pt x="10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5581075" y="9493801"/>
              <a:ext cx="776149" cy="618425"/>
            </a:xfrm>
            <a:custGeom>
              <a:avLst/>
              <a:gdLst/>
              <a:ahLst/>
              <a:cxnLst/>
              <a:rect l="l" t="t" r="r" b="b"/>
              <a:pathLst>
                <a:path w="21411" h="17060" extrusionOk="0">
                  <a:moveTo>
                    <a:pt x="10308" y="0"/>
                  </a:moveTo>
                  <a:cubicBezTo>
                    <a:pt x="8566" y="0"/>
                    <a:pt x="6861" y="613"/>
                    <a:pt x="5659" y="1695"/>
                  </a:cubicBezTo>
                  <a:cubicBezTo>
                    <a:pt x="4414" y="2815"/>
                    <a:pt x="3740" y="4356"/>
                    <a:pt x="2639" y="5591"/>
                  </a:cubicBezTo>
                  <a:cubicBezTo>
                    <a:pt x="2033" y="6270"/>
                    <a:pt x="1293" y="6861"/>
                    <a:pt x="838" y="7635"/>
                  </a:cubicBezTo>
                  <a:cubicBezTo>
                    <a:pt x="1" y="9061"/>
                    <a:pt x="280" y="10841"/>
                    <a:pt x="589" y="12498"/>
                  </a:cubicBezTo>
                  <a:cubicBezTo>
                    <a:pt x="647" y="12813"/>
                    <a:pt x="713" y="13144"/>
                    <a:pt x="932" y="13408"/>
                  </a:cubicBezTo>
                  <a:cubicBezTo>
                    <a:pt x="1137" y="13654"/>
                    <a:pt x="1448" y="13810"/>
                    <a:pt x="1751" y="13953"/>
                  </a:cubicBezTo>
                  <a:cubicBezTo>
                    <a:pt x="5240" y="15609"/>
                    <a:pt x="9060" y="16664"/>
                    <a:pt x="12907" y="17034"/>
                  </a:cubicBezTo>
                  <a:cubicBezTo>
                    <a:pt x="13059" y="17048"/>
                    <a:pt x="13215" y="17060"/>
                    <a:pt x="13369" y="17060"/>
                  </a:cubicBezTo>
                  <a:cubicBezTo>
                    <a:pt x="13664" y="17060"/>
                    <a:pt x="13948" y="17016"/>
                    <a:pt x="14165" y="16862"/>
                  </a:cubicBezTo>
                  <a:cubicBezTo>
                    <a:pt x="14955" y="16298"/>
                    <a:pt x="14092" y="15176"/>
                    <a:pt x="13792" y="14272"/>
                  </a:cubicBezTo>
                  <a:cubicBezTo>
                    <a:pt x="13472" y="13311"/>
                    <a:pt x="13881" y="12331"/>
                    <a:pt x="14281" y="11437"/>
                  </a:cubicBezTo>
                  <a:cubicBezTo>
                    <a:pt x="15844" y="7940"/>
                    <a:pt x="17679" y="4185"/>
                    <a:pt x="21410" y="2525"/>
                  </a:cubicBezTo>
                  <a:lnTo>
                    <a:pt x="10923" y="26"/>
                  </a:lnTo>
                  <a:cubicBezTo>
                    <a:pt x="10718" y="9"/>
                    <a:pt x="10513" y="0"/>
                    <a:pt x="1030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6003814" y="9480558"/>
              <a:ext cx="587250" cy="910963"/>
            </a:xfrm>
            <a:custGeom>
              <a:avLst/>
              <a:gdLst/>
              <a:ahLst/>
              <a:cxnLst/>
              <a:rect l="l" t="t" r="r" b="b"/>
              <a:pathLst>
                <a:path w="16200" h="25130" extrusionOk="0">
                  <a:moveTo>
                    <a:pt x="10051" y="1"/>
                  </a:moveTo>
                  <a:lnTo>
                    <a:pt x="8721" y="816"/>
                  </a:lnTo>
                  <a:cubicBezTo>
                    <a:pt x="8423" y="1651"/>
                    <a:pt x="7506" y="2123"/>
                    <a:pt x="6719" y="2624"/>
                  </a:cubicBezTo>
                  <a:cubicBezTo>
                    <a:pt x="4054" y="4329"/>
                    <a:pt x="2380" y="7008"/>
                    <a:pt x="1164" y="9766"/>
                  </a:cubicBezTo>
                  <a:cubicBezTo>
                    <a:pt x="533" y="11200"/>
                    <a:pt x="1" y="12810"/>
                    <a:pt x="619" y="14325"/>
                  </a:cubicBezTo>
                  <a:cubicBezTo>
                    <a:pt x="1246" y="15867"/>
                    <a:pt x="2902" y="16904"/>
                    <a:pt x="4035" y="18230"/>
                  </a:cubicBezTo>
                  <a:cubicBezTo>
                    <a:pt x="5147" y="19519"/>
                    <a:pt x="5745" y="21084"/>
                    <a:pt x="6714" y="22462"/>
                  </a:cubicBezTo>
                  <a:cubicBezTo>
                    <a:pt x="7681" y="23843"/>
                    <a:pt x="9258" y="25130"/>
                    <a:pt x="11057" y="25130"/>
                  </a:cubicBezTo>
                  <a:cubicBezTo>
                    <a:pt x="11058" y="25130"/>
                    <a:pt x="11058" y="25130"/>
                    <a:pt x="11059" y="25130"/>
                  </a:cubicBezTo>
                  <a:cubicBezTo>
                    <a:pt x="11135" y="23612"/>
                    <a:pt x="12736" y="22650"/>
                    <a:pt x="13761" y="21475"/>
                  </a:cubicBezTo>
                  <a:cubicBezTo>
                    <a:pt x="14908" y="20163"/>
                    <a:pt x="15381" y="18484"/>
                    <a:pt x="15831" y="16852"/>
                  </a:cubicBezTo>
                  <a:cubicBezTo>
                    <a:pt x="16015" y="16186"/>
                    <a:pt x="16199" y="15506"/>
                    <a:pt x="16135" y="14810"/>
                  </a:cubicBezTo>
                  <a:cubicBezTo>
                    <a:pt x="16036" y="13743"/>
                    <a:pt x="15371" y="12769"/>
                    <a:pt x="14774" y="11815"/>
                  </a:cubicBezTo>
                  <a:cubicBezTo>
                    <a:pt x="12452" y="8118"/>
                    <a:pt x="10859" y="4100"/>
                    <a:pt x="10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5439728" y="9178451"/>
              <a:ext cx="889539" cy="569669"/>
            </a:xfrm>
            <a:custGeom>
              <a:avLst/>
              <a:gdLst/>
              <a:ahLst/>
              <a:cxnLst/>
              <a:rect l="l" t="t" r="r" b="b"/>
              <a:pathLst>
                <a:path w="24539" h="15715" extrusionOk="0">
                  <a:moveTo>
                    <a:pt x="10140" y="1"/>
                  </a:moveTo>
                  <a:cubicBezTo>
                    <a:pt x="10126" y="1"/>
                    <a:pt x="10111" y="1"/>
                    <a:pt x="10096" y="1"/>
                  </a:cubicBezTo>
                  <a:cubicBezTo>
                    <a:pt x="9064" y="15"/>
                    <a:pt x="8107" y="407"/>
                    <a:pt x="7219" y="848"/>
                  </a:cubicBezTo>
                  <a:cubicBezTo>
                    <a:pt x="4749" y="2083"/>
                    <a:pt x="2567" y="3768"/>
                    <a:pt x="849" y="5800"/>
                  </a:cubicBezTo>
                  <a:cubicBezTo>
                    <a:pt x="419" y="6308"/>
                    <a:pt x="1" y="6889"/>
                    <a:pt x="54" y="7549"/>
                  </a:cubicBezTo>
                  <a:cubicBezTo>
                    <a:pt x="100" y="8102"/>
                    <a:pt x="475" y="8609"/>
                    <a:pt x="905" y="9030"/>
                  </a:cubicBezTo>
                  <a:cubicBezTo>
                    <a:pt x="2760" y="10859"/>
                    <a:pt x="5680" y="11512"/>
                    <a:pt x="7594" y="13291"/>
                  </a:cubicBezTo>
                  <a:cubicBezTo>
                    <a:pt x="8433" y="14064"/>
                    <a:pt x="9107" y="15070"/>
                    <a:pt x="10211" y="15488"/>
                  </a:cubicBezTo>
                  <a:cubicBezTo>
                    <a:pt x="10687" y="15665"/>
                    <a:pt x="11203" y="15714"/>
                    <a:pt x="11709" y="15714"/>
                  </a:cubicBezTo>
                  <a:cubicBezTo>
                    <a:pt x="11752" y="15714"/>
                    <a:pt x="11795" y="15714"/>
                    <a:pt x="11838" y="15713"/>
                  </a:cubicBezTo>
                  <a:cubicBezTo>
                    <a:pt x="13982" y="15681"/>
                    <a:pt x="16040" y="14882"/>
                    <a:pt x="17474" y="13541"/>
                  </a:cubicBezTo>
                  <a:cubicBezTo>
                    <a:pt x="18527" y="12556"/>
                    <a:pt x="19247" y="11306"/>
                    <a:pt x="20341" y="10364"/>
                  </a:cubicBezTo>
                  <a:cubicBezTo>
                    <a:pt x="21118" y="9696"/>
                    <a:pt x="22199" y="9195"/>
                    <a:pt x="23265" y="9195"/>
                  </a:cubicBezTo>
                  <a:cubicBezTo>
                    <a:pt x="23699" y="9195"/>
                    <a:pt x="24130" y="9278"/>
                    <a:pt x="24538" y="9466"/>
                  </a:cubicBezTo>
                  <a:lnTo>
                    <a:pt x="23159" y="6300"/>
                  </a:lnTo>
                  <a:cubicBezTo>
                    <a:pt x="22664" y="6567"/>
                    <a:pt x="22107" y="6684"/>
                    <a:pt x="21531" y="6684"/>
                  </a:cubicBezTo>
                  <a:cubicBezTo>
                    <a:pt x="20419" y="6684"/>
                    <a:pt x="19237" y="6247"/>
                    <a:pt x="18302" y="5614"/>
                  </a:cubicBezTo>
                  <a:cubicBezTo>
                    <a:pt x="16883" y="4655"/>
                    <a:pt x="15843" y="3309"/>
                    <a:pt x="14615" y="2158"/>
                  </a:cubicBezTo>
                  <a:cubicBezTo>
                    <a:pt x="13397" y="1011"/>
                    <a:pt x="11833" y="1"/>
                    <a:pt x="10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5439725" y="9178450"/>
              <a:ext cx="889539" cy="569669"/>
            </a:xfrm>
            <a:custGeom>
              <a:avLst/>
              <a:gdLst/>
              <a:ahLst/>
              <a:cxnLst/>
              <a:rect l="l" t="t" r="r" b="b"/>
              <a:pathLst>
                <a:path w="24539" h="15715" extrusionOk="0">
                  <a:moveTo>
                    <a:pt x="10140" y="1"/>
                  </a:moveTo>
                  <a:cubicBezTo>
                    <a:pt x="10126" y="1"/>
                    <a:pt x="10111" y="1"/>
                    <a:pt x="10096" y="1"/>
                  </a:cubicBezTo>
                  <a:cubicBezTo>
                    <a:pt x="9064" y="15"/>
                    <a:pt x="8107" y="407"/>
                    <a:pt x="7219" y="848"/>
                  </a:cubicBezTo>
                  <a:cubicBezTo>
                    <a:pt x="4749" y="2083"/>
                    <a:pt x="2567" y="3768"/>
                    <a:pt x="849" y="5800"/>
                  </a:cubicBezTo>
                  <a:cubicBezTo>
                    <a:pt x="419" y="6308"/>
                    <a:pt x="1" y="6889"/>
                    <a:pt x="54" y="7549"/>
                  </a:cubicBezTo>
                  <a:cubicBezTo>
                    <a:pt x="100" y="8102"/>
                    <a:pt x="475" y="8609"/>
                    <a:pt x="905" y="9030"/>
                  </a:cubicBezTo>
                  <a:cubicBezTo>
                    <a:pt x="2760" y="10859"/>
                    <a:pt x="5680" y="11512"/>
                    <a:pt x="7594" y="13291"/>
                  </a:cubicBezTo>
                  <a:cubicBezTo>
                    <a:pt x="8433" y="14064"/>
                    <a:pt x="9107" y="15070"/>
                    <a:pt x="10211" y="15488"/>
                  </a:cubicBezTo>
                  <a:cubicBezTo>
                    <a:pt x="10687" y="15665"/>
                    <a:pt x="11203" y="15714"/>
                    <a:pt x="11709" y="15714"/>
                  </a:cubicBezTo>
                  <a:cubicBezTo>
                    <a:pt x="11752" y="15714"/>
                    <a:pt x="11795" y="15714"/>
                    <a:pt x="11838" y="15713"/>
                  </a:cubicBezTo>
                  <a:cubicBezTo>
                    <a:pt x="13982" y="15681"/>
                    <a:pt x="16040" y="14882"/>
                    <a:pt x="17474" y="13541"/>
                  </a:cubicBezTo>
                  <a:cubicBezTo>
                    <a:pt x="18527" y="12556"/>
                    <a:pt x="19247" y="11306"/>
                    <a:pt x="20341" y="10364"/>
                  </a:cubicBezTo>
                  <a:cubicBezTo>
                    <a:pt x="21118" y="9696"/>
                    <a:pt x="22199" y="9195"/>
                    <a:pt x="23265" y="9195"/>
                  </a:cubicBezTo>
                  <a:cubicBezTo>
                    <a:pt x="23699" y="9195"/>
                    <a:pt x="24130" y="9278"/>
                    <a:pt x="24538" y="9466"/>
                  </a:cubicBezTo>
                  <a:lnTo>
                    <a:pt x="23159" y="6300"/>
                  </a:lnTo>
                  <a:cubicBezTo>
                    <a:pt x="22664" y="6567"/>
                    <a:pt x="22107" y="6684"/>
                    <a:pt x="21531" y="6684"/>
                  </a:cubicBezTo>
                  <a:cubicBezTo>
                    <a:pt x="20419" y="6684"/>
                    <a:pt x="19237" y="6247"/>
                    <a:pt x="18302" y="5614"/>
                  </a:cubicBezTo>
                  <a:cubicBezTo>
                    <a:pt x="16883" y="4655"/>
                    <a:pt x="15843" y="3309"/>
                    <a:pt x="14615" y="2158"/>
                  </a:cubicBezTo>
                  <a:cubicBezTo>
                    <a:pt x="13397" y="1011"/>
                    <a:pt x="11833" y="1"/>
                    <a:pt x="10140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6386143" y="9314352"/>
              <a:ext cx="807867" cy="449355"/>
            </a:xfrm>
            <a:custGeom>
              <a:avLst/>
              <a:gdLst/>
              <a:ahLst/>
              <a:cxnLst/>
              <a:rect l="l" t="t" r="r" b="b"/>
              <a:pathLst>
                <a:path w="22286" h="12396" extrusionOk="0">
                  <a:moveTo>
                    <a:pt x="11325" y="0"/>
                  </a:moveTo>
                  <a:cubicBezTo>
                    <a:pt x="11010" y="0"/>
                    <a:pt x="10697" y="67"/>
                    <a:pt x="10391" y="137"/>
                  </a:cubicBezTo>
                  <a:cubicBezTo>
                    <a:pt x="6693" y="982"/>
                    <a:pt x="3161" y="2405"/>
                    <a:pt x="0" y="4324"/>
                  </a:cubicBezTo>
                  <a:lnTo>
                    <a:pt x="294" y="4973"/>
                  </a:lnTo>
                  <a:cubicBezTo>
                    <a:pt x="1829" y="6688"/>
                    <a:pt x="3129" y="8594"/>
                    <a:pt x="4918" y="10107"/>
                  </a:cubicBezTo>
                  <a:cubicBezTo>
                    <a:pt x="6444" y="11403"/>
                    <a:pt x="8469" y="12396"/>
                    <a:pt x="10475" y="12396"/>
                  </a:cubicBezTo>
                  <a:cubicBezTo>
                    <a:pt x="10817" y="12396"/>
                    <a:pt x="11160" y="12367"/>
                    <a:pt x="11499" y="12305"/>
                  </a:cubicBezTo>
                  <a:cubicBezTo>
                    <a:pt x="12664" y="12095"/>
                    <a:pt x="13684" y="11521"/>
                    <a:pt x="14712" y="11016"/>
                  </a:cubicBezTo>
                  <a:cubicBezTo>
                    <a:pt x="16615" y="10079"/>
                    <a:pt x="18633" y="9335"/>
                    <a:pt x="20723" y="8791"/>
                  </a:cubicBezTo>
                  <a:cubicBezTo>
                    <a:pt x="21091" y="8696"/>
                    <a:pt x="21480" y="8597"/>
                    <a:pt x="21738" y="8345"/>
                  </a:cubicBezTo>
                  <a:cubicBezTo>
                    <a:pt x="22285" y="7813"/>
                    <a:pt x="21979" y="6933"/>
                    <a:pt x="21649" y="6241"/>
                  </a:cubicBezTo>
                  <a:cubicBezTo>
                    <a:pt x="21074" y="5034"/>
                    <a:pt x="20439" y="3763"/>
                    <a:pt x="19247" y="3020"/>
                  </a:cubicBezTo>
                  <a:cubicBezTo>
                    <a:pt x="17637" y="2026"/>
                    <a:pt x="15430" y="2274"/>
                    <a:pt x="13810" y="1285"/>
                  </a:cubicBezTo>
                  <a:cubicBezTo>
                    <a:pt x="13082" y="838"/>
                    <a:pt x="12467" y="149"/>
                    <a:pt x="11616" y="21"/>
                  </a:cubicBezTo>
                  <a:cubicBezTo>
                    <a:pt x="11519" y="6"/>
                    <a:pt x="11422" y="0"/>
                    <a:pt x="1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6386150" y="9314350"/>
              <a:ext cx="807868" cy="449975"/>
            </a:xfrm>
            <a:custGeom>
              <a:avLst/>
              <a:gdLst/>
              <a:ahLst/>
              <a:cxnLst/>
              <a:rect l="l" t="t" r="r" b="b"/>
              <a:pathLst>
                <a:path w="22286" h="12396" extrusionOk="0">
                  <a:moveTo>
                    <a:pt x="11325" y="0"/>
                  </a:moveTo>
                  <a:cubicBezTo>
                    <a:pt x="11010" y="0"/>
                    <a:pt x="10697" y="67"/>
                    <a:pt x="10391" y="137"/>
                  </a:cubicBezTo>
                  <a:cubicBezTo>
                    <a:pt x="6693" y="982"/>
                    <a:pt x="3161" y="2405"/>
                    <a:pt x="0" y="4324"/>
                  </a:cubicBezTo>
                  <a:lnTo>
                    <a:pt x="294" y="4973"/>
                  </a:lnTo>
                  <a:cubicBezTo>
                    <a:pt x="1829" y="6688"/>
                    <a:pt x="3129" y="8594"/>
                    <a:pt x="4918" y="10107"/>
                  </a:cubicBezTo>
                  <a:cubicBezTo>
                    <a:pt x="6444" y="11403"/>
                    <a:pt x="8469" y="12396"/>
                    <a:pt x="10475" y="12396"/>
                  </a:cubicBezTo>
                  <a:cubicBezTo>
                    <a:pt x="10817" y="12396"/>
                    <a:pt x="11160" y="12367"/>
                    <a:pt x="11499" y="12305"/>
                  </a:cubicBezTo>
                  <a:cubicBezTo>
                    <a:pt x="12664" y="12095"/>
                    <a:pt x="13684" y="11521"/>
                    <a:pt x="14712" y="11016"/>
                  </a:cubicBezTo>
                  <a:cubicBezTo>
                    <a:pt x="16615" y="10079"/>
                    <a:pt x="18633" y="9335"/>
                    <a:pt x="20723" y="8791"/>
                  </a:cubicBezTo>
                  <a:cubicBezTo>
                    <a:pt x="21091" y="8696"/>
                    <a:pt x="21480" y="8597"/>
                    <a:pt x="21738" y="8345"/>
                  </a:cubicBezTo>
                  <a:cubicBezTo>
                    <a:pt x="22285" y="7813"/>
                    <a:pt x="21979" y="6933"/>
                    <a:pt x="21649" y="6241"/>
                  </a:cubicBezTo>
                  <a:cubicBezTo>
                    <a:pt x="21074" y="5034"/>
                    <a:pt x="20439" y="3763"/>
                    <a:pt x="19247" y="3020"/>
                  </a:cubicBezTo>
                  <a:cubicBezTo>
                    <a:pt x="17637" y="2026"/>
                    <a:pt x="15430" y="2274"/>
                    <a:pt x="13810" y="1285"/>
                  </a:cubicBezTo>
                  <a:cubicBezTo>
                    <a:pt x="13082" y="838"/>
                    <a:pt x="12467" y="149"/>
                    <a:pt x="11616" y="21"/>
                  </a:cubicBezTo>
                  <a:cubicBezTo>
                    <a:pt x="11519" y="6"/>
                    <a:pt x="11422" y="0"/>
                    <a:pt x="1132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6374072" y="8854448"/>
              <a:ext cx="592542" cy="507718"/>
            </a:xfrm>
            <a:custGeom>
              <a:avLst/>
              <a:gdLst/>
              <a:ahLst/>
              <a:cxnLst/>
              <a:rect l="l" t="t" r="r" b="b"/>
              <a:pathLst>
                <a:path w="16346" h="14006" extrusionOk="0">
                  <a:moveTo>
                    <a:pt x="12442" y="1"/>
                  </a:moveTo>
                  <a:cubicBezTo>
                    <a:pt x="11557" y="1"/>
                    <a:pt x="10654" y="288"/>
                    <a:pt x="9819" y="596"/>
                  </a:cubicBezTo>
                  <a:cubicBezTo>
                    <a:pt x="7748" y="1350"/>
                    <a:pt x="5585" y="2309"/>
                    <a:pt x="4467" y="4100"/>
                  </a:cubicBezTo>
                  <a:cubicBezTo>
                    <a:pt x="3726" y="5290"/>
                    <a:pt x="3540" y="6712"/>
                    <a:pt x="3139" y="8044"/>
                  </a:cubicBezTo>
                  <a:cubicBezTo>
                    <a:pt x="2554" y="9981"/>
                    <a:pt x="1477" y="11774"/>
                    <a:pt x="0" y="13237"/>
                  </a:cubicBezTo>
                  <a:lnTo>
                    <a:pt x="3215" y="14006"/>
                  </a:lnTo>
                  <a:cubicBezTo>
                    <a:pt x="3689" y="12395"/>
                    <a:pt x="5322" y="11310"/>
                    <a:pt x="7027" y="10762"/>
                  </a:cubicBezTo>
                  <a:cubicBezTo>
                    <a:pt x="8736" y="10208"/>
                    <a:pt x="10580" y="10075"/>
                    <a:pt x="12335" y="9664"/>
                  </a:cubicBezTo>
                  <a:cubicBezTo>
                    <a:pt x="13792" y="9330"/>
                    <a:pt x="15306" y="8696"/>
                    <a:pt x="15931" y="7446"/>
                  </a:cubicBezTo>
                  <a:cubicBezTo>
                    <a:pt x="16345" y="6618"/>
                    <a:pt x="16301" y="5649"/>
                    <a:pt x="16205" y="4725"/>
                  </a:cubicBezTo>
                  <a:cubicBezTo>
                    <a:pt x="16016" y="2931"/>
                    <a:pt x="15393" y="835"/>
                    <a:pt x="13587" y="188"/>
                  </a:cubicBezTo>
                  <a:cubicBezTo>
                    <a:pt x="13214" y="56"/>
                    <a:pt x="12830" y="1"/>
                    <a:pt x="12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6374075" y="8854449"/>
              <a:ext cx="592543" cy="507718"/>
            </a:xfrm>
            <a:custGeom>
              <a:avLst/>
              <a:gdLst/>
              <a:ahLst/>
              <a:cxnLst/>
              <a:rect l="l" t="t" r="r" b="b"/>
              <a:pathLst>
                <a:path w="16346" h="14006" extrusionOk="0">
                  <a:moveTo>
                    <a:pt x="12442" y="1"/>
                  </a:moveTo>
                  <a:cubicBezTo>
                    <a:pt x="11557" y="1"/>
                    <a:pt x="10654" y="288"/>
                    <a:pt x="9819" y="596"/>
                  </a:cubicBezTo>
                  <a:cubicBezTo>
                    <a:pt x="7748" y="1350"/>
                    <a:pt x="5585" y="2309"/>
                    <a:pt x="4467" y="4100"/>
                  </a:cubicBezTo>
                  <a:cubicBezTo>
                    <a:pt x="3726" y="5290"/>
                    <a:pt x="3540" y="6712"/>
                    <a:pt x="3139" y="8044"/>
                  </a:cubicBezTo>
                  <a:cubicBezTo>
                    <a:pt x="2554" y="9981"/>
                    <a:pt x="1477" y="11774"/>
                    <a:pt x="0" y="13237"/>
                  </a:cubicBezTo>
                  <a:lnTo>
                    <a:pt x="3215" y="14006"/>
                  </a:lnTo>
                  <a:cubicBezTo>
                    <a:pt x="3689" y="12395"/>
                    <a:pt x="5322" y="11310"/>
                    <a:pt x="7027" y="10762"/>
                  </a:cubicBezTo>
                  <a:cubicBezTo>
                    <a:pt x="8736" y="10208"/>
                    <a:pt x="10580" y="10075"/>
                    <a:pt x="12335" y="9664"/>
                  </a:cubicBezTo>
                  <a:cubicBezTo>
                    <a:pt x="13792" y="9330"/>
                    <a:pt x="15306" y="8696"/>
                    <a:pt x="15931" y="7446"/>
                  </a:cubicBezTo>
                  <a:cubicBezTo>
                    <a:pt x="16345" y="6618"/>
                    <a:pt x="16301" y="5649"/>
                    <a:pt x="16205" y="4725"/>
                  </a:cubicBezTo>
                  <a:cubicBezTo>
                    <a:pt x="16016" y="2931"/>
                    <a:pt x="15393" y="835"/>
                    <a:pt x="13587" y="188"/>
                  </a:cubicBezTo>
                  <a:cubicBezTo>
                    <a:pt x="13214" y="56"/>
                    <a:pt x="12830" y="1"/>
                    <a:pt x="12442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5845293" y="8654239"/>
              <a:ext cx="540778" cy="757444"/>
            </a:xfrm>
            <a:custGeom>
              <a:avLst/>
              <a:gdLst/>
              <a:ahLst/>
              <a:cxnLst/>
              <a:rect l="l" t="t" r="r" b="b"/>
              <a:pathLst>
                <a:path w="14918" h="20895" extrusionOk="0">
                  <a:moveTo>
                    <a:pt x="8212" y="0"/>
                  </a:moveTo>
                  <a:cubicBezTo>
                    <a:pt x="8108" y="0"/>
                    <a:pt x="8005" y="13"/>
                    <a:pt x="7904" y="42"/>
                  </a:cubicBezTo>
                  <a:cubicBezTo>
                    <a:pt x="7360" y="200"/>
                    <a:pt x="7112" y="766"/>
                    <a:pt x="6870" y="1250"/>
                  </a:cubicBezTo>
                  <a:cubicBezTo>
                    <a:pt x="6375" y="2239"/>
                    <a:pt x="5636" y="3112"/>
                    <a:pt x="4723" y="3787"/>
                  </a:cubicBezTo>
                  <a:cubicBezTo>
                    <a:pt x="3572" y="4640"/>
                    <a:pt x="2125" y="5194"/>
                    <a:pt x="1299" y="6328"/>
                  </a:cubicBezTo>
                  <a:cubicBezTo>
                    <a:pt x="0" y="8104"/>
                    <a:pt x="783" y="10710"/>
                    <a:pt x="2404" y="12393"/>
                  </a:cubicBezTo>
                  <a:cubicBezTo>
                    <a:pt x="4020" y="14080"/>
                    <a:pt x="6275" y="15099"/>
                    <a:pt x="8376" y="16243"/>
                  </a:cubicBezTo>
                  <a:cubicBezTo>
                    <a:pt x="10478" y="17390"/>
                    <a:pt x="12597" y="18825"/>
                    <a:pt x="13511" y="20894"/>
                  </a:cubicBezTo>
                  <a:lnTo>
                    <a:pt x="14060" y="19054"/>
                  </a:lnTo>
                  <a:cubicBezTo>
                    <a:pt x="12415" y="17991"/>
                    <a:pt x="12125" y="15853"/>
                    <a:pt x="12558" y="14117"/>
                  </a:cubicBezTo>
                  <a:cubicBezTo>
                    <a:pt x="12991" y="12382"/>
                    <a:pt x="13959" y="10803"/>
                    <a:pt x="14281" y="9044"/>
                  </a:cubicBezTo>
                  <a:cubicBezTo>
                    <a:pt x="14918" y="5526"/>
                    <a:pt x="12611" y="1652"/>
                    <a:pt x="9080" y="211"/>
                  </a:cubicBezTo>
                  <a:cubicBezTo>
                    <a:pt x="8804" y="98"/>
                    <a:pt x="8503" y="0"/>
                    <a:pt x="8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5845300" y="8654252"/>
              <a:ext cx="540778" cy="757444"/>
            </a:xfrm>
            <a:custGeom>
              <a:avLst/>
              <a:gdLst/>
              <a:ahLst/>
              <a:cxnLst/>
              <a:rect l="l" t="t" r="r" b="b"/>
              <a:pathLst>
                <a:path w="14918" h="20895" extrusionOk="0">
                  <a:moveTo>
                    <a:pt x="8212" y="0"/>
                  </a:moveTo>
                  <a:cubicBezTo>
                    <a:pt x="8108" y="0"/>
                    <a:pt x="8005" y="13"/>
                    <a:pt x="7904" y="42"/>
                  </a:cubicBezTo>
                  <a:cubicBezTo>
                    <a:pt x="7360" y="200"/>
                    <a:pt x="7112" y="766"/>
                    <a:pt x="6870" y="1250"/>
                  </a:cubicBezTo>
                  <a:cubicBezTo>
                    <a:pt x="6375" y="2239"/>
                    <a:pt x="5636" y="3112"/>
                    <a:pt x="4723" y="3787"/>
                  </a:cubicBezTo>
                  <a:cubicBezTo>
                    <a:pt x="3572" y="4640"/>
                    <a:pt x="2125" y="5194"/>
                    <a:pt x="1299" y="6328"/>
                  </a:cubicBezTo>
                  <a:cubicBezTo>
                    <a:pt x="0" y="8104"/>
                    <a:pt x="783" y="10710"/>
                    <a:pt x="2404" y="12393"/>
                  </a:cubicBezTo>
                  <a:cubicBezTo>
                    <a:pt x="4020" y="14080"/>
                    <a:pt x="6275" y="15099"/>
                    <a:pt x="8376" y="16243"/>
                  </a:cubicBezTo>
                  <a:cubicBezTo>
                    <a:pt x="10478" y="17390"/>
                    <a:pt x="12597" y="18825"/>
                    <a:pt x="13511" y="20894"/>
                  </a:cubicBezTo>
                  <a:lnTo>
                    <a:pt x="14060" y="19054"/>
                  </a:lnTo>
                  <a:cubicBezTo>
                    <a:pt x="12415" y="17991"/>
                    <a:pt x="12125" y="15853"/>
                    <a:pt x="12558" y="14117"/>
                  </a:cubicBezTo>
                  <a:cubicBezTo>
                    <a:pt x="12991" y="12382"/>
                    <a:pt x="13959" y="10803"/>
                    <a:pt x="14281" y="9044"/>
                  </a:cubicBezTo>
                  <a:cubicBezTo>
                    <a:pt x="14918" y="5526"/>
                    <a:pt x="12611" y="1652"/>
                    <a:pt x="9080" y="211"/>
                  </a:cubicBezTo>
                  <a:cubicBezTo>
                    <a:pt x="8804" y="98"/>
                    <a:pt x="8503" y="0"/>
                    <a:pt x="82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6681871" y="9308516"/>
              <a:ext cx="518629" cy="308995"/>
            </a:xfrm>
            <a:custGeom>
              <a:avLst/>
              <a:gdLst/>
              <a:ahLst/>
              <a:cxnLst/>
              <a:rect l="l" t="t" r="r" b="b"/>
              <a:pathLst>
                <a:path w="14307" h="8524" extrusionOk="0">
                  <a:moveTo>
                    <a:pt x="2572" y="1"/>
                  </a:moveTo>
                  <a:cubicBezTo>
                    <a:pt x="1741" y="1"/>
                    <a:pt x="910" y="135"/>
                    <a:pt x="102" y="324"/>
                  </a:cubicBezTo>
                  <a:cubicBezTo>
                    <a:pt x="0" y="348"/>
                    <a:pt x="39" y="478"/>
                    <a:pt x="134" y="478"/>
                  </a:cubicBezTo>
                  <a:cubicBezTo>
                    <a:pt x="140" y="478"/>
                    <a:pt x="145" y="478"/>
                    <a:pt x="150" y="477"/>
                  </a:cubicBezTo>
                  <a:cubicBezTo>
                    <a:pt x="745" y="390"/>
                    <a:pt x="1273" y="347"/>
                    <a:pt x="1765" y="347"/>
                  </a:cubicBezTo>
                  <a:cubicBezTo>
                    <a:pt x="3259" y="347"/>
                    <a:pt x="4422" y="746"/>
                    <a:pt x="6098" y="1551"/>
                  </a:cubicBezTo>
                  <a:cubicBezTo>
                    <a:pt x="7688" y="2312"/>
                    <a:pt x="6155" y="1881"/>
                    <a:pt x="7840" y="2514"/>
                  </a:cubicBezTo>
                  <a:cubicBezTo>
                    <a:pt x="9118" y="2996"/>
                    <a:pt x="9831" y="2986"/>
                    <a:pt x="11099" y="3692"/>
                  </a:cubicBezTo>
                  <a:cubicBezTo>
                    <a:pt x="13261" y="4893"/>
                    <a:pt x="13187" y="6243"/>
                    <a:pt x="13565" y="8396"/>
                  </a:cubicBezTo>
                  <a:cubicBezTo>
                    <a:pt x="13578" y="8475"/>
                    <a:pt x="13659" y="8524"/>
                    <a:pt x="13731" y="8524"/>
                  </a:cubicBezTo>
                  <a:cubicBezTo>
                    <a:pt x="13787" y="8524"/>
                    <a:pt x="13838" y="8495"/>
                    <a:pt x="13851" y="8427"/>
                  </a:cubicBezTo>
                  <a:cubicBezTo>
                    <a:pt x="14306" y="6025"/>
                    <a:pt x="13447" y="3678"/>
                    <a:pt x="10789" y="2703"/>
                  </a:cubicBezTo>
                  <a:cubicBezTo>
                    <a:pt x="9624" y="2279"/>
                    <a:pt x="8321" y="2268"/>
                    <a:pt x="7174" y="1750"/>
                  </a:cubicBezTo>
                  <a:cubicBezTo>
                    <a:pt x="6283" y="1347"/>
                    <a:pt x="5623" y="666"/>
                    <a:pt x="4675" y="339"/>
                  </a:cubicBezTo>
                  <a:cubicBezTo>
                    <a:pt x="3982" y="97"/>
                    <a:pt x="3277" y="1"/>
                    <a:pt x="25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574143" y="9798833"/>
              <a:ext cx="278654" cy="269084"/>
            </a:xfrm>
            <a:custGeom>
              <a:avLst/>
              <a:gdLst/>
              <a:ahLst/>
              <a:cxnLst/>
              <a:rect l="l" t="t" r="r" b="b"/>
              <a:pathLst>
                <a:path w="7687" h="7423" extrusionOk="0">
                  <a:moveTo>
                    <a:pt x="539" y="1"/>
                  </a:moveTo>
                  <a:cubicBezTo>
                    <a:pt x="537" y="1"/>
                    <a:pt x="536" y="1"/>
                    <a:pt x="534" y="1"/>
                  </a:cubicBezTo>
                  <a:lnTo>
                    <a:pt x="255" y="92"/>
                  </a:lnTo>
                  <a:cubicBezTo>
                    <a:pt x="172" y="118"/>
                    <a:pt x="134" y="203"/>
                    <a:pt x="128" y="276"/>
                  </a:cubicBezTo>
                  <a:cubicBezTo>
                    <a:pt x="73" y="945"/>
                    <a:pt x="322" y="1543"/>
                    <a:pt x="320" y="2216"/>
                  </a:cubicBezTo>
                  <a:cubicBezTo>
                    <a:pt x="320" y="2730"/>
                    <a:pt x="0" y="3300"/>
                    <a:pt x="70" y="3818"/>
                  </a:cubicBezTo>
                  <a:cubicBezTo>
                    <a:pt x="138" y="4330"/>
                    <a:pt x="386" y="4731"/>
                    <a:pt x="818" y="5103"/>
                  </a:cubicBezTo>
                  <a:cubicBezTo>
                    <a:pt x="2438" y="6489"/>
                    <a:pt x="5578" y="6905"/>
                    <a:pt x="7618" y="7421"/>
                  </a:cubicBezTo>
                  <a:cubicBezTo>
                    <a:pt x="7624" y="7422"/>
                    <a:pt x="7629" y="7422"/>
                    <a:pt x="7633" y="7422"/>
                  </a:cubicBezTo>
                  <a:cubicBezTo>
                    <a:pt x="7677" y="7422"/>
                    <a:pt x="7686" y="7367"/>
                    <a:pt x="7641" y="7348"/>
                  </a:cubicBezTo>
                  <a:cubicBezTo>
                    <a:pt x="6726" y="6976"/>
                    <a:pt x="5826" y="6574"/>
                    <a:pt x="4902" y="6224"/>
                  </a:cubicBezTo>
                  <a:cubicBezTo>
                    <a:pt x="3917" y="5852"/>
                    <a:pt x="2493" y="5583"/>
                    <a:pt x="1661" y="4956"/>
                  </a:cubicBezTo>
                  <a:cubicBezTo>
                    <a:pt x="1012" y="4771"/>
                    <a:pt x="785" y="4362"/>
                    <a:pt x="976" y="3742"/>
                  </a:cubicBezTo>
                  <a:cubicBezTo>
                    <a:pt x="852" y="3424"/>
                    <a:pt x="816" y="3116"/>
                    <a:pt x="866" y="2813"/>
                  </a:cubicBezTo>
                  <a:cubicBezTo>
                    <a:pt x="843" y="2444"/>
                    <a:pt x="855" y="2093"/>
                    <a:pt x="823" y="1722"/>
                  </a:cubicBezTo>
                  <a:cubicBezTo>
                    <a:pt x="773" y="1158"/>
                    <a:pt x="710" y="563"/>
                    <a:pt x="549" y="8"/>
                  </a:cubicBezTo>
                  <a:cubicBezTo>
                    <a:pt x="548" y="3"/>
                    <a:pt x="543" y="1"/>
                    <a:pt x="53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5997579" y="8652826"/>
              <a:ext cx="305551" cy="155077"/>
            </a:xfrm>
            <a:custGeom>
              <a:avLst/>
              <a:gdLst/>
              <a:ahLst/>
              <a:cxnLst/>
              <a:rect l="l" t="t" r="r" b="b"/>
              <a:pathLst>
                <a:path w="8429" h="4278" extrusionOk="0">
                  <a:moveTo>
                    <a:pt x="4272" y="0"/>
                  </a:moveTo>
                  <a:cubicBezTo>
                    <a:pt x="4073" y="0"/>
                    <a:pt x="3874" y="26"/>
                    <a:pt x="3677" y="83"/>
                  </a:cubicBezTo>
                  <a:cubicBezTo>
                    <a:pt x="3037" y="266"/>
                    <a:pt x="2742" y="748"/>
                    <a:pt x="2425" y="1260"/>
                  </a:cubicBezTo>
                  <a:cubicBezTo>
                    <a:pt x="1723" y="2389"/>
                    <a:pt x="1058" y="3351"/>
                    <a:pt x="15" y="4245"/>
                  </a:cubicBezTo>
                  <a:cubicBezTo>
                    <a:pt x="1" y="4256"/>
                    <a:pt x="13" y="4278"/>
                    <a:pt x="29" y="4278"/>
                  </a:cubicBezTo>
                  <a:cubicBezTo>
                    <a:pt x="32" y="4278"/>
                    <a:pt x="35" y="4277"/>
                    <a:pt x="38" y="4275"/>
                  </a:cubicBezTo>
                  <a:cubicBezTo>
                    <a:pt x="1208" y="3660"/>
                    <a:pt x="1808" y="2583"/>
                    <a:pt x="2500" y="1557"/>
                  </a:cubicBezTo>
                  <a:cubicBezTo>
                    <a:pt x="3067" y="717"/>
                    <a:pt x="3667" y="398"/>
                    <a:pt x="4277" y="398"/>
                  </a:cubicBezTo>
                  <a:cubicBezTo>
                    <a:pt x="5648" y="398"/>
                    <a:pt x="7073" y="2008"/>
                    <a:pt x="8305" y="2954"/>
                  </a:cubicBezTo>
                  <a:cubicBezTo>
                    <a:pt x="8316" y="2962"/>
                    <a:pt x="8328" y="2966"/>
                    <a:pt x="8339" y="2966"/>
                  </a:cubicBezTo>
                  <a:cubicBezTo>
                    <a:pt x="8385" y="2966"/>
                    <a:pt x="8428" y="2913"/>
                    <a:pt x="8398" y="2873"/>
                  </a:cubicBezTo>
                  <a:cubicBezTo>
                    <a:pt x="7575" y="1780"/>
                    <a:pt x="5914" y="0"/>
                    <a:pt x="427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6417101" y="9797963"/>
              <a:ext cx="180199" cy="552740"/>
            </a:xfrm>
            <a:custGeom>
              <a:avLst/>
              <a:gdLst/>
              <a:ahLst/>
              <a:cxnLst/>
              <a:rect l="l" t="t" r="r" b="b"/>
              <a:pathLst>
                <a:path w="4971" h="15248" extrusionOk="0">
                  <a:moveTo>
                    <a:pt x="1420" y="1"/>
                  </a:moveTo>
                  <a:cubicBezTo>
                    <a:pt x="1390" y="1"/>
                    <a:pt x="1360" y="18"/>
                    <a:pt x="1364" y="52"/>
                  </a:cubicBezTo>
                  <a:cubicBezTo>
                    <a:pt x="1626" y="2343"/>
                    <a:pt x="3770" y="3895"/>
                    <a:pt x="4161" y="6157"/>
                  </a:cubicBezTo>
                  <a:cubicBezTo>
                    <a:pt x="4794" y="9813"/>
                    <a:pt x="2128" y="12482"/>
                    <a:pt x="18" y="15199"/>
                  </a:cubicBezTo>
                  <a:cubicBezTo>
                    <a:pt x="1" y="15221"/>
                    <a:pt x="28" y="15247"/>
                    <a:pt x="54" y="15247"/>
                  </a:cubicBezTo>
                  <a:cubicBezTo>
                    <a:pt x="62" y="15247"/>
                    <a:pt x="70" y="15245"/>
                    <a:pt x="76" y="15239"/>
                  </a:cubicBezTo>
                  <a:cubicBezTo>
                    <a:pt x="2299" y="13298"/>
                    <a:pt x="4458" y="10794"/>
                    <a:pt x="4703" y="7881"/>
                  </a:cubicBezTo>
                  <a:cubicBezTo>
                    <a:pt x="4970" y="4686"/>
                    <a:pt x="2355" y="2956"/>
                    <a:pt x="1481" y="40"/>
                  </a:cubicBezTo>
                  <a:cubicBezTo>
                    <a:pt x="1473" y="13"/>
                    <a:pt x="1446" y="1"/>
                    <a:pt x="142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5794144" y="9337733"/>
              <a:ext cx="386788" cy="107626"/>
            </a:xfrm>
            <a:custGeom>
              <a:avLst/>
              <a:gdLst/>
              <a:ahLst/>
              <a:cxnLst/>
              <a:rect l="l" t="t" r="r" b="b"/>
              <a:pathLst>
                <a:path w="10670" h="2969" extrusionOk="0">
                  <a:moveTo>
                    <a:pt x="1692" y="0"/>
                  </a:moveTo>
                  <a:cubicBezTo>
                    <a:pt x="1039" y="0"/>
                    <a:pt x="452" y="178"/>
                    <a:pt x="43" y="759"/>
                  </a:cubicBezTo>
                  <a:cubicBezTo>
                    <a:pt x="1" y="820"/>
                    <a:pt x="62" y="880"/>
                    <a:pt x="126" y="880"/>
                  </a:cubicBezTo>
                  <a:cubicBezTo>
                    <a:pt x="144" y="880"/>
                    <a:pt x="162" y="875"/>
                    <a:pt x="178" y="864"/>
                  </a:cubicBezTo>
                  <a:cubicBezTo>
                    <a:pt x="695" y="520"/>
                    <a:pt x="1274" y="382"/>
                    <a:pt x="1883" y="382"/>
                  </a:cubicBezTo>
                  <a:cubicBezTo>
                    <a:pt x="3815" y="382"/>
                    <a:pt x="6045" y="1776"/>
                    <a:pt x="7559" y="2405"/>
                  </a:cubicBezTo>
                  <a:cubicBezTo>
                    <a:pt x="7782" y="2501"/>
                    <a:pt x="9079" y="2969"/>
                    <a:pt x="9860" y="2969"/>
                  </a:cubicBezTo>
                  <a:cubicBezTo>
                    <a:pt x="10142" y="2969"/>
                    <a:pt x="10357" y="2908"/>
                    <a:pt x="10430" y="2746"/>
                  </a:cubicBezTo>
                  <a:lnTo>
                    <a:pt x="10430" y="2746"/>
                  </a:lnTo>
                  <a:cubicBezTo>
                    <a:pt x="10415" y="2779"/>
                    <a:pt x="10455" y="2812"/>
                    <a:pt x="10490" y="2812"/>
                  </a:cubicBezTo>
                  <a:cubicBezTo>
                    <a:pt x="10503" y="2812"/>
                    <a:pt x="10514" y="2808"/>
                    <a:pt x="10523" y="2799"/>
                  </a:cubicBezTo>
                  <a:cubicBezTo>
                    <a:pt x="10603" y="2712"/>
                    <a:pt x="10605" y="2720"/>
                    <a:pt x="10638" y="2616"/>
                  </a:cubicBezTo>
                  <a:cubicBezTo>
                    <a:pt x="10669" y="2512"/>
                    <a:pt x="10576" y="2421"/>
                    <a:pt x="10467" y="2409"/>
                  </a:cubicBezTo>
                  <a:cubicBezTo>
                    <a:pt x="8816" y="2240"/>
                    <a:pt x="7840" y="1979"/>
                    <a:pt x="6403" y="1256"/>
                  </a:cubicBezTo>
                  <a:cubicBezTo>
                    <a:pt x="5449" y="769"/>
                    <a:pt x="4514" y="467"/>
                    <a:pt x="3456" y="254"/>
                  </a:cubicBezTo>
                  <a:cubicBezTo>
                    <a:pt x="2868" y="133"/>
                    <a:pt x="2256" y="0"/>
                    <a:pt x="169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5817453" y="9453226"/>
              <a:ext cx="360361" cy="96860"/>
            </a:xfrm>
            <a:custGeom>
              <a:avLst/>
              <a:gdLst/>
              <a:ahLst/>
              <a:cxnLst/>
              <a:rect l="l" t="t" r="r" b="b"/>
              <a:pathLst>
                <a:path w="9941" h="2672" extrusionOk="0">
                  <a:moveTo>
                    <a:pt x="6346" y="1"/>
                  </a:moveTo>
                  <a:cubicBezTo>
                    <a:pt x="5250" y="1"/>
                    <a:pt x="4160" y="82"/>
                    <a:pt x="3136" y="237"/>
                  </a:cubicBezTo>
                  <a:cubicBezTo>
                    <a:pt x="1583" y="476"/>
                    <a:pt x="311" y="1102"/>
                    <a:pt x="11" y="2572"/>
                  </a:cubicBezTo>
                  <a:cubicBezTo>
                    <a:pt x="1" y="2623"/>
                    <a:pt x="55" y="2671"/>
                    <a:pt x="104" y="2671"/>
                  </a:cubicBezTo>
                  <a:cubicBezTo>
                    <a:pt x="125" y="2671"/>
                    <a:pt x="146" y="2661"/>
                    <a:pt x="158" y="2638"/>
                  </a:cubicBezTo>
                  <a:cubicBezTo>
                    <a:pt x="1244" y="596"/>
                    <a:pt x="3986" y="409"/>
                    <a:pt x="6589" y="409"/>
                  </a:cubicBezTo>
                  <a:cubicBezTo>
                    <a:pt x="7171" y="409"/>
                    <a:pt x="7747" y="418"/>
                    <a:pt x="8295" y="418"/>
                  </a:cubicBezTo>
                  <a:cubicBezTo>
                    <a:pt x="8870" y="418"/>
                    <a:pt x="9415" y="408"/>
                    <a:pt x="9907" y="366"/>
                  </a:cubicBezTo>
                  <a:cubicBezTo>
                    <a:pt x="9941" y="363"/>
                    <a:pt x="9940" y="311"/>
                    <a:pt x="9907" y="305"/>
                  </a:cubicBezTo>
                  <a:cubicBezTo>
                    <a:pt x="8767" y="99"/>
                    <a:pt x="7553" y="1"/>
                    <a:pt x="6346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5889156" y="9493608"/>
              <a:ext cx="304681" cy="172441"/>
            </a:xfrm>
            <a:custGeom>
              <a:avLst/>
              <a:gdLst/>
              <a:ahLst/>
              <a:cxnLst/>
              <a:rect l="l" t="t" r="r" b="b"/>
              <a:pathLst>
                <a:path w="8405" h="4757" extrusionOk="0">
                  <a:moveTo>
                    <a:pt x="7714" y="1"/>
                  </a:moveTo>
                  <a:cubicBezTo>
                    <a:pt x="6529" y="1"/>
                    <a:pt x="5172" y="917"/>
                    <a:pt x="4332" y="1430"/>
                  </a:cubicBezTo>
                  <a:cubicBezTo>
                    <a:pt x="2814" y="2361"/>
                    <a:pt x="1696" y="3846"/>
                    <a:pt x="76" y="4619"/>
                  </a:cubicBezTo>
                  <a:cubicBezTo>
                    <a:pt x="1" y="4655"/>
                    <a:pt x="43" y="4757"/>
                    <a:pt x="124" y="4757"/>
                  </a:cubicBezTo>
                  <a:cubicBezTo>
                    <a:pt x="129" y="4757"/>
                    <a:pt x="133" y="4757"/>
                    <a:pt x="138" y="4756"/>
                  </a:cubicBezTo>
                  <a:cubicBezTo>
                    <a:pt x="1562" y="4540"/>
                    <a:pt x="2360" y="3632"/>
                    <a:pt x="3378" y="2821"/>
                  </a:cubicBezTo>
                  <a:cubicBezTo>
                    <a:pt x="4081" y="2260"/>
                    <a:pt x="4845" y="1766"/>
                    <a:pt x="5649" y="1329"/>
                  </a:cubicBezTo>
                  <a:cubicBezTo>
                    <a:pt x="6334" y="954"/>
                    <a:pt x="7358" y="292"/>
                    <a:pt x="8200" y="292"/>
                  </a:cubicBezTo>
                  <a:cubicBezTo>
                    <a:pt x="8215" y="292"/>
                    <a:pt x="8229" y="293"/>
                    <a:pt x="8243" y="293"/>
                  </a:cubicBezTo>
                  <a:cubicBezTo>
                    <a:pt x="8244" y="293"/>
                    <a:pt x="8245" y="293"/>
                    <a:pt x="8247" y="293"/>
                  </a:cubicBezTo>
                  <a:cubicBezTo>
                    <a:pt x="8380" y="293"/>
                    <a:pt x="8404" y="117"/>
                    <a:pt x="8273" y="78"/>
                  </a:cubicBezTo>
                  <a:cubicBezTo>
                    <a:pt x="8093" y="25"/>
                    <a:pt x="7906" y="1"/>
                    <a:pt x="771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234582" y="8869383"/>
              <a:ext cx="97222" cy="418071"/>
            </a:xfrm>
            <a:custGeom>
              <a:avLst/>
              <a:gdLst/>
              <a:ahLst/>
              <a:cxnLst/>
              <a:rect l="l" t="t" r="r" b="b"/>
              <a:pathLst>
                <a:path w="2682" h="11533" extrusionOk="0">
                  <a:moveTo>
                    <a:pt x="1777" y="0"/>
                  </a:moveTo>
                  <a:cubicBezTo>
                    <a:pt x="1768" y="0"/>
                    <a:pt x="1758" y="9"/>
                    <a:pt x="1760" y="20"/>
                  </a:cubicBezTo>
                  <a:cubicBezTo>
                    <a:pt x="2139" y="1929"/>
                    <a:pt x="1407" y="3889"/>
                    <a:pt x="871" y="5822"/>
                  </a:cubicBezTo>
                  <a:cubicBezTo>
                    <a:pt x="337" y="7755"/>
                    <a:pt x="0" y="9660"/>
                    <a:pt x="1222" y="11473"/>
                  </a:cubicBezTo>
                  <a:cubicBezTo>
                    <a:pt x="1249" y="11514"/>
                    <a:pt x="1295" y="11532"/>
                    <a:pt x="1340" y="11532"/>
                  </a:cubicBezTo>
                  <a:cubicBezTo>
                    <a:pt x="1418" y="11532"/>
                    <a:pt x="1492" y="11476"/>
                    <a:pt x="1461" y="11390"/>
                  </a:cubicBezTo>
                  <a:cubicBezTo>
                    <a:pt x="739" y="9425"/>
                    <a:pt x="1280" y="7526"/>
                    <a:pt x="1764" y="5645"/>
                  </a:cubicBezTo>
                  <a:cubicBezTo>
                    <a:pt x="2251" y="3763"/>
                    <a:pt x="2682" y="1897"/>
                    <a:pt x="1790" y="9"/>
                  </a:cubicBezTo>
                  <a:cubicBezTo>
                    <a:pt x="1787" y="3"/>
                    <a:pt x="1782" y="0"/>
                    <a:pt x="17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113144" y="8940071"/>
              <a:ext cx="157289" cy="326866"/>
            </a:xfrm>
            <a:custGeom>
              <a:avLst/>
              <a:gdLst/>
              <a:ahLst/>
              <a:cxnLst/>
              <a:rect l="l" t="t" r="r" b="b"/>
              <a:pathLst>
                <a:path w="4339" h="9017" extrusionOk="0">
                  <a:moveTo>
                    <a:pt x="114" y="1"/>
                  </a:moveTo>
                  <a:cubicBezTo>
                    <a:pt x="42" y="1"/>
                    <a:pt x="0" y="94"/>
                    <a:pt x="73" y="145"/>
                  </a:cubicBezTo>
                  <a:cubicBezTo>
                    <a:pt x="3150" y="2293"/>
                    <a:pt x="2728" y="6094"/>
                    <a:pt x="4319" y="9012"/>
                  </a:cubicBezTo>
                  <a:cubicBezTo>
                    <a:pt x="4321" y="9015"/>
                    <a:pt x="4324" y="9017"/>
                    <a:pt x="4328" y="9017"/>
                  </a:cubicBezTo>
                  <a:cubicBezTo>
                    <a:pt x="4333" y="9017"/>
                    <a:pt x="4339" y="9013"/>
                    <a:pt x="4339" y="9008"/>
                  </a:cubicBezTo>
                  <a:cubicBezTo>
                    <a:pt x="4248" y="7122"/>
                    <a:pt x="3583" y="5056"/>
                    <a:pt x="2973" y="3243"/>
                  </a:cubicBezTo>
                  <a:cubicBezTo>
                    <a:pt x="2481" y="1774"/>
                    <a:pt x="1583" y="796"/>
                    <a:pt x="160" y="13"/>
                  </a:cubicBezTo>
                  <a:cubicBezTo>
                    <a:pt x="144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5973908" y="9030224"/>
              <a:ext cx="280031" cy="248095"/>
            </a:xfrm>
            <a:custGeom>
              <a:avLst/>
              <a:gdLst/>
              <a:ahLst/>
              <a:cxnLst/>
              <a:rect l="l" t="t" r="r" b="b"/>
              <a:pathLst>
                <a:path w="7725" h="6844" extrusionOk="0">
                  <a:moveTo>
                    <a:pt x="88" y="0"/>
                  </a:moveTo>
                  <a:cubicBezTo>
                    <a:pt x="40" y="0"/>
                    <a:pt x="1" y="53"/>
                    <a:pt x="43" y="98"/>
                  </a:cubicBezTo>
                  <a:cubicBezTo>
                    <a:pt x="1094" y="1238"/>
                    <a:pt x="2398" y="2060"/>
                    <a:pt x="3709" y="2926"/>
                  </a:cubicBezTo>
                  <a:cubicBezTo>
                    <a:pt x="5423" y="4048"/>
                    <a:pt x="6513" y="5220"/>
                    <a:pt x="7658" y="6827"/>
                  </a:cubicBezTo>
                  <a:cubicBezTo>
                    <a:pt x="7667" y="6839"/>
                    <a:pt x="7678" y="6844"/>
                    <a:pt x="7689" y="6844"/>
                  </a:cubicBezTo>
                  <a:cubicBezTo>
                    <a:pt x="7707" y="6844"/>
                    <a:pt x="7725" y="6828"/>
                    <a:pt x="7721" y="6805"/>
                  </a:cubicBezTo>
                  <a:cubicBezTo>
                    <a:pt x="7207" y="3648"/>
                    <a:pt x="2357" y="1979"/>
                    <a:pt x="136" y="19"/>
                  </a:cubicBezTo>
                  <a:cubicBezTo>
                    <a:pt x="121" y="6"/>
                    <a:pt x="104" y="0"/>
                    <a:pt x="88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549268" y="9404614"/>
              <a:ext cx="338865" cy="84100"/>
            </a:xfrm>
            <a:custGeom>
              <a:avLst/>
              <a:gdLst/>
              <a:ahLst/>
              <a:cxnLst/>
              <a:rect l="l" t="t" r="r" b="b"/>
              <a:pathLst>
                <a:path w="9348" h="2320" extrusionOk="0">
                  <a:moveTo>
                    <a:pt x="6861" y="0"/>
                  </a:moveTo>
                  <a:cubicBezTo>
                    <a:pt x="4493" y="0"/>
                    <a:pt x="1845" y="1323"/>
                    <a:pt x="66" y="2188"/>
                  </a:cubicBezTo>
                  <a:cubicBezTo>
                    <a:pt x="0" y="2219"/>
                    <a:pt x="37" y="2320"/>
                    <a:pt x="106" y="2320"/>
                  </a:cubicBezTo>
                  <a:cubicBezTo>
                    <a:pt x="113" y="2320"/>
                    <a:pt x="121" y="2319"/>
                    <a:pt x="128" y="2316"/>
                  </a:cubicBezTo>
                  <a:cubicBezTo>
                    <a:pt x="1431" y="1909"/>
                    <a:pt x="2704" y="1442"/>
                    <a:pt x="4007" y="1046"/>
                  </a:cubicBezTo>
                  <a:cubicBezTo>
                    <a:pt x="5146" y="698"/>
                    <a:pt x="6197" y="540"/>
                    <a:pt x="7302" y="540"/>
                  </a:cubicBezTo>
                  <a:cubicBezTo>
                    <a:pt x="7938" y="540"/>
                    <a:pt x="8592" y="592"/>
                    <a:pt x="9291" y="690"/>
                  </a:cubicBezTo>
                  <a:cubicBezTo>
                    <a:pt x="9293" y="691"/>
                    <a:pt x="9296" y="691"/>
                    <a:pt x="9298" y="691"/>
                  </a:cubicBezTo>
                  <a:cubicBezTo>
                    <a:pt x="9331" y="691"/>
                    <a:pt x="9347" y="652"/>
                    <a:pt x="9315" y="633"/>
                  </a:cubicBezTo>
                  <a:cubicBezTo>
                    <a:pt x="8574" y="181"/>
                    <a:pt x="7737" y="0"/>
                    <a:pt x="686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533499" y="9495964"/>
              <a:ext cx="463456" cy="35815"/>
            </a:xfrm>
            <a:custGeom>
              <a:avLst/>
              <a:gdLst/>
              <a:ahLst/>
              <a:cxnLst/>
              <a:rect l="l" t="t" r="r" b="b"/>
              <a:pathLst>
                <a:path w="12785" h="988" extrusionOk="0">
                  <a:moveTo>
                    <a:pt x="135" y="1"/>
                  </a:moveTo>
                  <a:cubicBezTo>
                    <a:pt x="33" y="1"/>
                    <a:pt x="1" y="129"/>
                    <a:pt x="111" y="166"/>
                  </a:cubicBezTo>
                  <a:cubicBezTo>
                    <a:pt x="1486" y="612"/>
                    <a:pt x="2812" y="732"/>
                    <a:pt x="4172" y="732"/>
                  </a:cubicBezTo>
                  <a:cubicBezTo>
                    <a:pt x="4817" y="732"/>
                    <a:pt x="5470" y="705"/>
                    <a:pt x="6140" y="673"/>
                  </a:cubicBezTo>
                  <a:cubicBezTo>
                    <a:pt x="6532" y="654"/>
                    <a:pt x="6917" y="645"/>
                    <a:pt x="7299" y="645"/>
                  </a:cubicBezTo>
                  <a:cubicBezTo>
                    <a:pt x="9134" y="645"/>
                    <a:pt x="10874" y="840"/>
                    <a:pt x="12749" y="988"/>
                  </a:cubicBezTo>
                  <a:cubicBezTo>
                    <a:pt x="12750" y="988"/>
                    <a:pt x="12751" y="988"/>
                    <a:pt x="12751" y="988"/>
                  </a:cubicBezTo>
                  <a:cubicBezTo>
                    <a:pt x="12783" y="988"/>
                    <a:pt x="12784" y="949"/>
                    <a:pt x="12762" y="935"/>
                  </a:cubicBezTo>
                  <a:cubicBezTo>
                    <a:pt x="11585" y="177"/>
                    <a:pt x="10113" y="42"/>
                    <a:pt x="8698" y="42"/>
                  </a:cubicBezTo>
                  <a:cubicBezTo>
                    <a:pt x="8335" y="42"/>
                    <a:pt x="7977" y="51"/>
                    <a:pt x="7628" y="61"/>
                  </a:cubicBezTo>
                  <a:cubicBezTo>
                    <a:pt x="6139" y="104"/>
                    <a:pt x="4669" y="216"/>
                    <a:pt x="3191" y="216"/>
                  </a:cubicBezTo>
                  <a:cubicBezTo>
                    <a:pt x="2185" y="216"/>
                    <a:pt x="1176" y="164"/>
                    <a:pt x="156" y="3"/>
                  </a:cubicBezTo>
                  <a:cubicBezTo>
                    <a:pt x="148" y="1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547057" y="9539827"/>
              <a:ext cx="308814" cy="140106"/>
            </a:xfrm>
            <a:custGeom>
              <a:avLst/>
              <a:gdLst/>
              <a:ahLst/>
              <a:cxnLst/>
              <a:rect l="l" t="t" r="r" b="b"/>
              <a:pathLst>
                <a:path w="8519" h="3865" extrusionOk="0">
                  <a:moveTo>
                    <a:pt x="20" y="0"/>
                  </a:moveTo>
                  <a:cubicBezTo>
                    <a:pt x="10" y="0"/>
                    <a:pt x="0" y="8"/>
                    <a:pt x="8" y="18"/>
                  </a:cubicBezTo>
                  <a:cubicBezTo>
                    <a:pt x="1899" y="2446"/>
                    <a:pt x="5329" y="3482"/>
                    <a:pt x="8395" y="3863"/>
                  </a:cubicBezTo>
                  <a:cubicBezTo>
                    <a:pt x="8399" y="3864"/>
                    <a:pt x="8404" y="3864"/>
                    <a:pt x="8408" y="3864"/>
                  </a:cubicBezTo>
                  <a:cubicBezTo>
                    <a:pt x="8495" y="3864"/>
                    <a:pt x="8518" y="3762"/>
                    <a:pt x="8428" y="3730"/>
                  </a:cubicBezTo>
                  <a:cubicBezTo>
                    <a:pt x="5431" y="2663"/>
                    <a:pt x="2596" y="1872"/>
                    <a:pt x="30" y="3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406044" y="9569262"/>
              <a:ext cx="250415" cy="293371"/>
            </a:xfrm>
            <a:custGeom>
              <a:avLst/>
              <a:gdLst/>
              <a:ahLst/>
              <a:cxnLst/>
              <a:rect l="l" t="t" r="r" b="b"/>
              <a:pathLst>
                <a:path w="6908" h="8093" extrusionOk="0">
                  <a:moveTo>
                    <a:pt x="1185" y="0"/>
                  </a:moveTo>
                  <a:cubicBezTo>
                    <a:pt x="1184" y="0"/>
                    <a:pt x="1184" y="0"/>
                    <a:pt x="1183" y="0"/>
                  </a:cubicBezTo>
                  <a:cubicBezTo>
                    <a:pt x="1" y="418"/>
                    <a:pt x="1204" y="2255"/>
                    <a:pt x="2814" y="4081"/>
                  </a:cubicBezTo>
                  <a:cubicBezTo>
                    <a:pt x="4423" y="5905"/>
                    <a:pt x="6441" y="7704"/>
                    <a:pt x="6794" y="8074"/>
                  </a:cubicBezTo>
                  <a:cubicBezTo>
                    <a:pt x="6807" y="8087"/>
                    <a:pt x="6821" y="8093"/>
                    <a:pt x="6835" y="8093"/>
                  </a:cubicBezTo>
                  <a:cubicBezTo>
                    <a:pt x="6874" y="8093"/>
                    <a:pt x="6908" y="8050"/>
                    <a:pt x="6886" y="8012"/>
                  </a:cubicBezTo>
                  <a:cubicBezTo>
                    <a:pt x="6172" y="6746"/>
                    <a:pt x="5140" y="5793"/>
                    <a:pt x="4080" y="4750"/>
                  </a:cubicBezTo>
                  <a:cubicBezTo>
                    <a:pt x="3262" y="3959"/>
                    <a:pt x="276" y="1189"/>
                    <a:pt x="1188" y="5"/>
                  </a:cubicBezTo>
                  <a:cubicBezTo>
                    <a:pt x="1190" y="2"/>
                    <a:pt x="1188" y="0"/>
                    <a:pt x="118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473687" y="9077676"/>
              <a:ext cx="322226" cy="246355"/>
            </a:xfrm>
            <a:custGeom>
              <a:avLst/>
              <a:gdLst/>
              <a:ahLst/>
              <a:cxnLst/>
              <a:rect l="l" t="t" r="r" b="b"/>
              <a:pathLst>
                <a:path w="8889" h="6796" extrusionOk="0">
                  <a:moveTo>
                    <a:pt x="8842" y="1"/>
                  </a:moveTo>
                  <a:cubicBezTo>
                    <a:pt x="8833" y="1"/>
                    <a:pt x="8824" y="4"/>
                    <a:pt x="8816" y="11"/>
                  </a:cubicBezTo>
                  <a:cubicBezTo>
                    <a:pt x="7858" y="876"/>
                    <a:pt x="7088" y="1666"/>
                    <a:pt x="5826" y="2199"/>
                  </a:cubicBezTo>
                  <a:cubicBezTo>
                    <a:pt x="4793" y="2635"/>
                    <a:pt x="3681" y="2910"/>
                    <a:pt x="2666" y="3387"/>
                  </a:cubicBezTo>
                  <a:cubicBezTo>
                    <a:pt x="1178" y="4088"/>
                    <a:pt x="60" y="5099"/>
                    <a:pt x="3" y="6714"/>
                  </a:cubicBezTo>
                  <a:cubicBezTo>
                    <a:pt x="1" y="6767"/>
                    <a:pt x="48" y="6796"/>
                    <a:pt x="94" y="6796"/>
                  </a:cubicBezTo>
                  <a:cubicBezTo>
                    <a:pt x="131" y="6796"/>
                    <a:pt x="167" y="6778"/>
                    <a:pt x="179" y="6740"/>
                  </a:cubicBezTo>
                  <a:cubicBezTo>
                    <a:pt x="953" y="4211"/>
                    <a:pt x="3539" y="3676"/>
                    <a:pt x="5842" y="2733"/>
                  </a:cubicBezTo>
                  <a:cubicBezTo>
                    <a:pt x="7116" y="2213"/>
                    <a:pt x="8658" y="1432"/>
                    <a:pt x="8885" y="48"/>
                  </a:cubicBezTo>
                  <a:cubicBezTo>
                    <a:pt x="8888" y="23"/>
                    <a:pt x="8866" y="1"/>
                    <a:pt x="884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6461471" y="8997599"/>
              <a:ext cx="163814" cy="282569"/>
            </a:xfrm>
            <a:custGeom>
              <a:avLst/>
              <a:gdLst/>
              <a:ahLst/>
              <a:cxnLst/>
              <a:rect l="l" t="t" r="r" b="b"/>
              <a:pathLst>
                <a:path w="4519" h="7795" extrusionOk="0">
                  <a:moveTo>
                    <a:pt x="4500" y="1"/>
                  </a:moveTo>
                  <a:cubicBezTo>
                    <a:pt x="4496" y="1"/>
                    <a:pt x="4492" y="2"/>
                    <a:pt x="4489" y="5"/>
                  </a:cubicBezTo>
                  <a:cubicBezTo>
                    <a:pt x="3228" y="1092"/>
                    <a:pt x="2532" y="3048"/>
                    <a:pt x="1479" y="4353"/>
                  </a:cubicBezTo>
                  <a:cubicBezTo>
                    <a:pt x="633" y="5399"/>
                    <a:pt x="73" y="6363"/>
                    <a:pt x="4" y="7708"/>
                  </a:cubicBezTo>
                  <a:cubicBezTo>
                    <a:pt x="1" y="7766"/>
                    <a:pt x="48" y="7794"/>
                    <a:pt x="97" y="7794"/>
                  </a:cubicBezTo>
                  <a:cubicBezTo>
                    <a:pt x="137" y="7794"/>
                    <a:pt x="178" y="7775"/>
                    <a:pt x="192" y="7736"/>
                  </a:cubicBezTo>
                  <a:cubicBezTo>
                    <a:pt x="875" y="5987"/>
                    <a:pt x="1987" y="4798"/>
                    <a:pt x="3031" y="3269"/>
                  </a:cubicBezTo>
                  <a:cubicBezTo>
                    <a:pt x="3695" y="2299"/>
                    <a:pt x="4465" y="1198"/>
                    <a:pt x="4517" y="16"/>
                  </a:cubicBezTo>
                  <a:cubicBezTo>
                    <a:pt x="4518" y="7"/>
                    <a:pt x="4509" y="1"/>
                    <a:pt x="45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6325823" y="9608303"/>
              <a:ext cx="126947" cy="460556"/>
            </a:xfrm>
            <a:custGeom>
              <a:avLst/>
              <a:gdLst/>
              <a:ahLst/>
              <a:cxnLst/>
              <a:rect l="l" t="t" r="r" b="b"/>
              <a:pathLst>
                <a:path w="3502" h="12705" extrusionOk="0">
                  <a:moveTo>
                    <a:pt x="927" y="0"/>
                  </a:moveTo>
                  <a:cubicBezTo>
                    <a:pt x="901" y="0"/>
                    <a:pt x="875" y="10"/>
                    <a:pt x="860" y="32"/>
                  </a:cubicBezTo>
                  <a:cubicBezTo>
                    <a:pt x="0" y="1275"/>
                    <a:pt x="955" y="3091"/>
                    <a:pt x="1459" y="4402"/>
                  </a:cubicBezTo>
                  <a:cubicBezTo>
                    <a:pt x="1956" y="5698"/>
                    <a:pt x="2482" y="6996"/>
                    <a:pt x="2663" y="8355"/>
                  </a:cubicBezTo>
                  <a:cubicBezTo>
                    <a:pt x="2851" y="9778"/>
                    <a:pt x="2659" y="11188"/>
                    <a:pt x="2796" y="12606"/>
                  </a:cubicBezTo>
                  <a:cubicBezTo>
                    <a:pt x="2801" y="12668"/>
                    <a:pt x="2861" y="12705"/>
                    <a:pt x="2918" y="12705"/>
                  </a:cubicBezTo>
                  <a:cubicBezTo>
                    <a:pt x="2961" y="12705"/>
                    <a:pt x="3001" y="12684"/>
                    <a:pt x="3014" y="12637"/>
                  </a:cubicBezTo>
                  <a:cubicBezTo>
                    <a:pt x="3495" y="10858"/>
                    <a:pt x="3501" y="8929"/>
                    <a:pt x="3040" y="7093"/>
                  </a:cubicBezTo>
                  <a:cubicBezTo>
                    <a:pt x="2804" y="6153"/>
                    <a:pt x="2090" y="4864"/>
                    <a:pt x="1541" y="3581"/>
                  </a:cubicBezTo>
                  <a:cubicBezTo>
                    <a:pt x="993" y="2295"/>
                    <a:pt x="610" y="1014"/>
                    <a:pt x="1015" y="95"/>
                  </a:cubicBezTo>
                  <a:cubicBezTo>
                    <a:pt x="1038" y="41"/>
                    <a:pt x="981" y="0"/>
                    <a:pt x="92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6279713" y="9587133"/>
              <a:ext cx="77793" cy="397191"/>
            </a:xfrm>
            <a:custGeom>
              <a:avLst/>
              <a:gdLst/>
              <a:ahLst/>
              <a:cxnLst/>
              <a:rect l="l" t="t" r="r" b="b"/>
              <a:pathLst>
                <a:path w="2146" h="10957" extrusionOk="0">
                  <a:moveTo>
                    <a:pt x="690" y="1"/>
                  </a:moveTo>
                  <a:cubicBezTo>
                    <a:pt x="671" y="1"/>
                    <a:pt x="653" y="9"/>
                    <a:pt x="647" y="28"/>
                  </a:cubicBezTo>
                  <a:cubicBezTo>
                    <a:pt x="116" y="1610"/>
                    <a:pt x="185" y="3174"/>
                    <a:pt x="302" y="4844"/>
                  </a:cubicBezTo>
                  <a:cubicBezTo>
                    <a:pt x="451" y="6948"/>
                    <a:pt x="343" y="8822"/>
                    <a:pt x="6" y="10887"/>
                  </a:cubicBezTo>
                  <a:cubicBezTo>
                    <a:pt x="0" y="10926"/>
                    <a:pt x="37" y="10957"/>
                    <a:pt x="72" y="10957"/>
                  </a:cubicBezTo>
                  <a:cubicBezTo>
                    <a:pt x="89" y="10957"/>
                    <a:pt x="106" y="10949"/>
                    <a:pt x="118" y="10932"/>
                  </a:cubicBezTo>
                  <a:cubicBezTo>
                    <a:pt x="2146" y="7980"/>
                    <a:pt x="381" y="3399"/>
                    <a:pt x="736" y="41"/>
                  </a:cubicBezTo>
                  <a:cubicBezTo>
                    <a:pt x="739" y="15"/>
                    <a:pt x="714" y="1"/>
                    <a:pt x="69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6158964" y="9602866"/>
              <a:ext cx="104690" cy="302144"/>
            </a:xfrm>
            <a:custGeom>
              <a:avLst/>
              <a:gdLst/>
              <a:ahLst/>
              <a:cxnLst/>
              <a:rect l="l" t="t" r="r" b="b"/>
              <a:pathLst>
                <a:path w="2888" h="8335" extrusionOk="0">
                  <a:moveTo>
                    <a:pt x="2865" y="0"/>
                  </a:moveTo>
                  <a:cubicBezTo>
                    <a:pt x="2861" y="0"/>
                    <a:pt x="2857" y="2"/>
                    <a:pt x="2855" y="5"/>
                  </a:cubicBezTo>
                  <a:cubicBezTo>
                    <a:pt x="798" y="2266"/>
                    <a:pt x="26" y="5303"/>
                    <a:pt x="1" y="8250"/>
                  </a:cubicBezTo>
                  <a:cubicBezTo>
                    <a:pt x="1" y="8302"/>
                    <a:pt x="58" y="8334"/>
                    <a:pt x="108" y="8334"/>
                  </a:cubicBezTo>
                  <a:cubicBezTo>
                    <a:pt x="145" y="8334"/>
                    <a:pt x="178" y="8317"/>
                    <a:pt x="184" y="8278"/>
                  </a:cubicBezTo>
                  <a:cubicBezTo>
                    <a:pt x="607" y="5324"/>
                    <a:pt x="1746" y="2754"/>
                    <a:pt x="2883" y="20"/>
                  </a:cubicBezTo>
                  <a:cubicBezTo>
                    <a:pt x="2888" y="10"/>
                    <a:pt x="2876" y="0"/>
                    <a:pt x="286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5499903" y="9526559"/>
              <a:ext cx="423871" cy="229354"/>
            </a:xfrm>
            <a:custGeom>
              <a:avLst/>
              <a:gdLst/>
              <a:ahLst/>
              <a:cxnLst/>
              <a:rect l="l" t="t" r="r" b="b"/>
              <a:pathLst>
                <a:path w="11693" h="6327" extrusionOk="0">
                  <a:moveTo>
                    <a:pt x="44" y="0"/>
                  </a:moveTo>
                  <a:cubicBezTo>
                    <a:pt x="12" y="0"/>
                    <a:pt x="0" y="45"/>
                    <a:pt x="28" y="65"/>
                  </a:cubicBezTo>
                  <a:cubicBezTo>
                    <a:pt x="1229" y="921"/>
                    <a:pt x="2561" y="1600"/>
                    <a:pt x="3799" y="2414"/>
                  </a:cubicBezTo>
                  <a:cubicBezTo>
                    <a:pt x="5101" y="3271"/>
                    <a:pt x="6190" y="4320"/>
                    <a:pt x="7444" y="5224"/>
                  </a:cubicBezTo>
                  <a:cubicBezTo>
                    <a:pt x="8341" y="5875"/>
                    <a:pt x="9262" y="6326"/>
                    <a:pt x="10218" y="6326"/>
                  </a:cubicBezTo>
                  <a:cubicBezTo>
                    <a:pt x="10679" y="6326"/>
                    <a:pt x="11148" y="6221"/>
                    <a:pt x="11626" y="5984"/>
                  </a:cubicBezTo>
                  <a:cubicBezTo>
                    <a:pt x="11693" y="5951"/>
                    <a:pt x="11660" y="5852"/>
                    <a:pt x="11587" y="5852"/>
                  </a:cubicBezTo>
                  <a:cubicBezTo>
                    <a:pt x="11581" y="5852"/>
                    <a:pt x="11574" y="5852"/>
                    <a:pt x="11567" y="5854"/>
                  </a:cubicBezTo>
                  <a:cubicBezTo>
                    <a:pt x="11244" y="5929"/>
                    <a:pt x="10934" y="5964"/>
                    <a:pt x="10635" y="5964"/>
                  </a:cubicBezTo>
                  <a:cubicBezTo>
                    <a:pt x="8420" y="5964"/>
                    <a:pt x="6828" y="4068"/>
                    <a:pt x="5113" y="2849"/>
                  </a:cubicBezTo>
                  <a:cubicBezTo>
                    <a:pt x="3547" y="1740"/>
                    <a:pt x="1862" y="736"/>
                    <a:pt x="60" y="4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5760686" y="9174246"/>
              <a:ext cx="405746" cy="228194"/>
            </a:xfrm>
            <a:custGeom>
              <a:avLst/>
              <a:gdLst/>
              <a:ahLst/>
              <a:cxnLst/>
              <a:rect l="l" t="t" r="r" b="b"/>
              <a:pathLst>
                <a:path w="11193" h="6295" extrusionOk="0">
                  <a:moveTo>
                    <a:pt x="1303" y="0"/>
                  </a:moveTo>
                  <a:cubicBezTo>
                    <a:pt x="908" y="0"/>
                    <a:pt x="490" y="40"/>
                    <a:pt x="45" y="126"/>
                  </a:cubicBezTo>
                  <a:cubicBezTo>
                    <a:pt x="1" y="134"/>
                    <a:pt x="7" y="200"/>
                    <a:pt x="55" y="200"/>
                  </a:cubicBezTo>
                  <a:cubicBezTo>
                    <a:pt x="3445" y="218"/>
                    <a:pt x="5197" y="1748"/>
                    <a:pt x="7297" y="4034"/>
                  </a:cubicBezTo>
                  <a:cubicBezTo>
                    <a:pt x="8353" y="5183"/>
                    <a:pt x="9422" y="6092"/>
                    <a:pt x="11056" y="6293"/>
                  </a:cubicBezTo>
                  <a:cubicBezTo>
                    <a:pt x="11062" y="6294"/>
                    <a:pt x="11068" y="6294"/>
                    <a:pt x="11073" y="6294"/>
                  </a:cubicBezTo>
                  <a:cubicBezTo>
                    <a:pt x="11191" y="6294"/>
                    <a:pt x="11193" y="6129"/>
                    <a:pt x="11083" y="6091"/>
                  </a:cubicBezTo>
                  <a:cubicBezTo>
                    <a:pt x="8958" y="5331"/>
                    <a:pt x="7504" y="3579"/>
                    <a:pt x="5937" y="2152"/>
                  </a:cubicBezTo>
                  <a:cubicBezTo>
                    <a:pt x="4632" y="964"/>
                    <a:pt x="3249" y="0"/>
                    <a:pt x="130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6579138" y="8830523"/>
              <a:ext cx="351335" cy="154099"/>
            </a:xfrm>
            <a:custGeom>
              <a:avLst/>
              <a:gdLst/>
              <a:ahLst/>
              <a:cxnLst/>
              <a:rect l="l" t="t" r="r" b="b"/>
              <a:pathLst>
                <a:path w="9692" h="4251" extrusionOk="0">
                  <a:moveTo>
                    <a:pt x="6003" y="1"/>
                  </a:moveTo>
                  <a:cubicBezTo>
                    <a:pt x="5875" y="1"/>
                    <a:pt x="5748" y="6"/>
                    <a:pt x="5623" y="17"/>
                  </a:cubicBezTo>
                  <a:cubicBezTo>
                    <a:pt x="3067" y="247"/>
                    <a:pt x="999" y="2103"/>
                    <a:pt x="12" y="4203"/>
                  </a:cubicBezTo>
                  <a:cubicBezTo>
                    <a:pt x="1" y="4228"/>
                    <a:pt x="21" y="4250"/>
                    <a:pt x="44" y="4250"/>
                  </a:cubicBezTo>
                  <a:cubicBezTo>
                    <a:pt x="53" y="4250"/>
                    <a:pt x="63" y="4246"/>
                    <a:pt x="71" y="4236"/>
                  </a:cubicBezTo>
                  <a:cubicBezTo>
                    <a:pt x="1026" y="3082"/>
                    <a:pt x="2865" y="1518"/>
                    <a:pt x="4709" y="810"/>
                  </a:cubicBezTo>
                  <a:cubicBezTo>
                    <a:pt x="5320" y="576"/>
                    <a:pt x="5932" y="435"/>
                    <a:pt x="6515" y="435"/>
                  </a:cubicBezTo>
                  <a:cubicBezTo>
                    <a:pt x="7691" y="435"/>
                    <a:pt x="8749" y="1009"/>
                    <a:pt x="9444" y="2549"/>
                  </a:cubicBezTo>
                  <a:cubicBezTo>
                    <a:pt x="9469" y="2604"/>
                    <a:pt x="9516" y="2629"/>
                    <a:pt x="9562" y="2629"/>
                  </a:cubicBezTo>
                  <a:cubicBezTo>
                    <a:pt x="9628" y="2629"/>
                    <a:pt x="9691" y="2576"/>
                    <a:pt x="9676" y="2490"/>
                  </a:cubicBezTo>
                  <a:cubicBezTo>
                    <a:pt x="9380" y="874"/>
                    <a:pt x="7621" y="1"/>
                    <a:pt x="600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6681871" y="9308516"/>
              <a:ext cx="518629" cy="308995"/>
            </a:xfrm>
            <a:custGeom>
              <a:avLst/>
              <a:gdLst/>
              <a:ahLst/>
              <a:cxnLst/>
              <a:rect l="l" t="t" r="r" b="b"/>
              <a:pathLst>
                <a:path w="14307" h="8524" extrusionOk="0">
                  <a:moveTo>
                    <a:pt x="2572" y="1"/>
                  </a:moveTo>
                  <a:cubicBezTo>
                    <a:pt x="1741" y="1"/>
                    <a:pt x="910" y="135"/>
                    <a:pt x="102" y="324"/>
                  </a:cubicBezTo>
                  <a:cubicBezTo>
                    <a:pt x="0" y="348"/>
                    <a:pt x="39" y="478"/>
                    <a:pt x="134" y="478"/>
                  </a:cubicBezTo>
                  <a:cubicBezTo>
                    <a:pt x="140" y="478"/>
                    <a:pt x="145" y="478"/>
                    <a:pt x="150" y="477"/>
                  </a:cubicBezTo>
                  <a:cubicBezTo>
                    <a:pt x="745" y="390"/>
                    <a:pt x="1273" y="347"/>
                    <a:pt x="1765" y="347"/>
                  </a:cubicBezTo>
                  <a:cubicBezTo>
                    <a:pt x="3259" y="347"/>
                    <a:pt x="4422" y="746"/>
                    <a:pt x="6098" y="1551"/>
                  </a:cubicBezTo>
                  <a:cubicBezTo>
                    <a:pt x="7688" y="2312"/>
                    <a:pt x="6155" y="1881"/>
                    <a:pt x="7840" y="2514"/>
                  </a:cubicBezTo>
                  <a:cubicBezTo>
                    <a:pt x="9118" y="2996"/>
                    <a:pt x="9831" y="2986"/>
                    <a:pt x="11099" y="3692"/>
                  </a:cubicBezTo>
                  <a:cubicBezTo>
                    <a:pt x="13261" y="4893"/>
                    <a:pt x="13187" y="6243"/>
                    <a:pt x="13565" y="8396"/>
                  </a:cubicBezTo>
                  <a:cubicBezTo>
                    <a:pt x="13578" y="8475"/>
                    <a:pt x="13659" y="8524"/>
                    <a:pt x="13731" y="8524"/>
                  </a:cubicBezTo>
                  <a:cubicBezTo>
                    <a:pt x="13787" y="8524"/>
                    <a:pt x="13838" y="8495"/>
                    <a:pt x="13851" y="8427"/>
                  </a:cubicBezTo>
                  <a:cubicBezTo>
                    <a:pt x="14306" y="6025"/>
                    <a:pt x="13447" y="3678"/>
                    <a:pt x="10789" y="2703"/>
                  </a:cubicBezTo>
                  <a:cubicBezTo>
                    <a:pt x="9624" y="2279"/>
                    <a:pt x="8321" y="2268"/>
                    <a:pt x="7174" y="1750"/>
                  </a:cubicBezTo>
                  <a:cubicBezTo>
                    <a:pt x="6283" y="1347"/>
                    <a:pt x="5623" y="666"/>
                    <a:pt x="4675" y="339"/>
                  </a:cubicBezTo>
                  <a:cubicBezTo>
                    <a:pt x="3982" y="97"/>
                    <a:pt x="3277" y="1"/>
                    <a:pt x="257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5574143" y="9798833"/>
              <a:ext cx="278654" cy="269084"/>
            </a:xfrm>
            <a:custGeom>
              <a:avLst/>
              <a:gdLst/>
              <a:ahLst/>
              <a:cxnLst/>
              <a:rect l="l" t="t" r="r" b="b"/>
              <a:pathLst>
                <a:path w="7687" h="7423" extrusionOk="0">
                  <a:moveTo>
                    <a:pt x="539" y="1"/>
                  </a:moveTo>
                  <a:cubicBezTo>
                    <a:pt x="537" y="1"/>
                    <a:pt x="536" y="1"/>
                    <a:pt x="534" y="1"/>
                  </a:cubicBezTo>
                  <a:lnTo>
                    <a:pt x="255" y="92"/>
                  </a:lnTo>
                  <a:cubicBezTo>
                    <a:pt x="172" y="118"/>
                    <a:pt x="134" y="203"/>
                    <a:pt x="128" y="276"/>
                  </a:cubicBezTo>
                  <a:cubicBezTo>
                    <a:pt x="73" y="945"/>
                    <a:pt x="322" y="1543"/>
                    <a:pt x="320" y="2216"/>
                  </a:cubicBezTo>
                  <a:cubicBezTo>
                    <a:pt x="320" y="2730"/>
                    <a:pt x="0" y="3300"/>
                    <a:pt x="70" y="3818"/>
                  </a:cubicBezTo>
                  <a:cubicBezTo>
                    <a:pt x="138" y="4330"/>
                    <a:pt x="386" y="4731"/>
                    <a:pt x="818" y="5103"/>
                  </a:cubicBezTo>
                  <a:cubicBezTo>
                    <a:pt x="2438" y="6489"/>
                    <a:pt x="5578" y="6905"/>
                    <a:pt x="7618" y="7421"/>
                  </a:cubicBezTo>
                  <a:cubicBezTo>
                    <a:pt x="7624" y="7422"/>
                    <a:pt x="7629" y="7422"/>
                    <a:pt x="7633" y="7422"/>
                  </a:cubicBezTo>
                  <a:cubicBezTo>
                    <a:pt x="7677" y="7422"/>
                    <a:pt x="7686" y="7367"/>
                    <a:pt x="7641" y="7348"/>
                  </a:cubicBezTo>
                  <a:cubicBezTo>
                    <a:pt x="6726" y="6976"/>
                    <a:pt x="5826" y="6574"/>
                    <a:pt x="4902" y="6224"/>
                  </a:cubicBezTo>
                  <a:cubicBezTo>
                    <a:pt x="3917" y="5852"/>
                    <a:pt x="2493" y="5583"/>
                    <a:pt x="1661" y="4956"/>
                  </a:cubicBezTo>
                  <a:cubicBezTo>
                    <a:pt x="1012" y="4771"/>
                    <a:pt x="785" y="4362"/>
                    <a:pt x="976" y="3742"/>
                  </a:cubicBezTo>
                  <a:cubicBezTo>
                    <a:pt x="852" y="3424"/>
                    <a:pt x="816" y="3116"/>
                    <a:pt x="866" y="2813"/>
                  </a:cubicBezTo>
                  <a:cubicBezTo>
                    <a:pt x="843" y="2444"/>
                    <a:pt x="855" y="2093"/>
                    <a:pt x="823" y="1722"/>
                  </a:cubicBezTo>
                  <a:cubicBezTo>
                    <a:pt x="773" y="1158"/>
                    <a:pt x="710" y="563"/>
                    <a:pt x="549" y="8"/>
                  </a:cubicBezTo>
                  <a:cubicBezTo>
                    <a:pt x="548" y="3"/>
                    <a:pt x="543" y="1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5997579" y="8652826"/>
              <a:ext cx="305551" cy="155077"/>
            </a:xfrm>
            <a:custGeom>
              <a:avLst/>
              <a:gdLst/>
              <a:ahLst/>
              <a:cxnLst/>
              <a:rect l="l" t="t" r="r" b="b"/>
              <a:pathLst>
                <a:path w="8429" h="4278" extrusionOk="0">
                  <a:moveTo>
                    <a:pt x="4272" y="0"/>
                  </a:moveTo>
                  <a:cubicBezTo>
                    <a:pt x="4073" y="0"/>
                    <a:pt x="3874" y="26"/>
                    <a:pt x="3677" y="83"/>
                  </a:cubicBezTo>
                  <a:cubicBezTo>
                    <a:pt x="3037" y="266"/>
                    <a:pt x="2742" y="748"/>
                    <a:pt x="2425" y="1260"/>
                  </a:cubicBezTo>
                  <a:cubicBezTo>
                    <a:pt x="1723" y="2389"/>
                    <a:pt x="1058" y="3351"/>
                    <a:pt x="15" y="4245"/>
                  </a:cubicBezTo>
                  <a:cubicBezTo>
                    <a:pt x="1" y="4256"/>
                    <a:pt x="13" y="4278"/>
                    <a:pt x="29" y="4278"/>
                  </a:cubicBezTo>
                  <a:cubicBezTo>
                    <a:pt x="32" y="4278"/>
                    <a:pt x="35" y="4277"/>
                    <a:pt x="38" y="4275"/>
                  </a:cubicBezTo>
                  <a:cubicBezTo>
                    <a:pt x="1208" y="3660"/>
                    <a:pt x="1808" y="2583"/>
                    <a:pt x="2500" y="1557"/>
                  </a:cubicBezTo>
                  <a:cubicBezTo>
                    <a:pt x="3067" y="717"/>
                    <a:pt x="3667" y="398"/>
                    <a:pt x="4277" y="398"/>
                  </a:cubicBezTo>
                  <a:cubicBezTo>
                    <a:pt x="5648" y="398"/>
                    <a:pt x="7073" y="2008"/>
                    <a:pt x="8305" y="2954"/>
                  </a:cubicBezTo>
                  <a:cubicBezTo>
                    <a:pt x="8316" y="2962"/>
                    <a:pt x="8328" y="2966"/>
                    <a:pt x="8339" y="2966"/>
                  </a:cubicBezTo>
                  <a:cubicBezTo>
                    <a:pt x="8385" y="2966"/>
                    <a:pt x="8428" y="2913"/>
                    <a:pt x="8398" y="2873"/>
                  </a:cubicBezTo>
                  <a:cubicBezTo>
                    <a:pt x="7575" y="1780"/>
                    <a:pt x="5914" y="0"/>
                    <a:pt x="42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6417101" y="9797963"/>
              <a:ext cx="180199" cy="552740"/>
            </a:xfrm>
            <a:custGeom>
              <a:avLst/>
              <a:gdLst/>
              <a:ahLst/>
              <a:cxnLst/>
              <a:rect l="l" t="t" r="r" b="b"/>
              <a:pathLst>
                <a:path w="4971" h="15248" extrusionOk="0">
                  <a:moveTo>
                    <a:pt x="1420" y="1"/>
                  </a:moveTo>
                  <a:cubicBezTo>
                    <a:pt x="1390" y="1"/>
                    <a:pt x="1360" y="18"/>
                    <a:pt x="1364" y="52"/>
                  </a:cubicBezTo>
                  <a:cubicBezTo>
                    <a:pt x="1626" y="2343"/>
                    <a:pt x="3770" y="3895"/>
                    <a:pt x="4161" y="6157"/>
                  </a:cubicBezTo>
                  <a:cubicBezTo>
                    <a:pt x="4794" y="9813"/>
                    <a:pt x="2128" y="12482"/>
                    <a:pt x="18" y="15199"/>
                  </a:cubicBezTo>
                  <a:cubicBezTo>
                    <a:pt x="1" y="15221"/>
                    <a:pt x="28" y="15247"/>
                    <a:pt x="54" y="15247"/>
                  </a:cubicBezTo>
                  <a:cubicBezTo>
                    <a:pt x="62" y="15247"/>
                    <a:pt x="70" y="15245"/>
                    <a:pt x="76" y="15239"/>
                  </a:cubicBezTo>
                  <a:cubicBezTo>
                    <a:pt x="2299" y="13298"/>
                    <a:pt x="4458" y="10794"/>
                    <a:pt x="4703" y="7881"/>
                  </a:cubicBezTo>
                  <a:cubicBezTo>
                    <a:pt x="4970" y="4686"/>
                    <a:pt x="2355" y="2956"/>
                    <a:pt x="1481" y="40"/>
                  </a:cubicBezTo>
                  <a:cubicBezTo>
                    <a:pt x="1473" y="13"/>
                    <a:pt x="1446" y="1"/>
                    <a:pt x="142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5794144" y="9337733"/>
              <a:ext cx="386788" cy="107626"/>
            </a:xfrm>
            <a:custGeom>
              <a:avLst/>
              <a:gdLst/>
              <a:ahLst/>
              <a:cxnLst/>
              <a:rect l="l" t="t" r="r" b="b"/>
              <a:pathLst>
                <a:path w="10670" h="2969" extrusionOk="0">
                  <a:moveTo>
                    <a:pt x="1692" y="0"/>
                  </a:moveTo>
                  <a:cubicBezTo>
                    <a:pt x="1039" y="0"/>
                    <a:pt x="452" y="178"/>
                    <a:pt x="43" y="759"/>
                  </a:cubicBezTo>
                  <a:cubicBezTo>
                    <a:pt x="1" y="820"/>
                    <a:pt x="62" y="880"/>
                    <a:pt x="126" y="880"/>
                  </a:cubicBezTo>
                  <a:cubicBezTo>
                    <a:pt x="144" y="880"/>
                    <a:pt x="162" y="875"/>
                    <a:pt x="178" y="864"/>
                  </a:cubicBezTo>
                  <a:cubicBezTo>
                    <a:pt x="695" y="520"/>
                    <a:pt x="1274" y="382"/>
                    <a:pt x="1883" y="382"/>
                  </a:cubicBezTo>
                  <a:cubicBezTo>
                    <a:pt x="3815" y="382"/>
                    <a:pt x="6045" y="1776"/>
                    <a:pt x="7559" y="2405"/>
                  </a:cubicBezTo>
                  <a:cubicBezTo>
                    <a:pt x="7782" y="2501"/>
                    <a:pt x="9079" y="2969"/>
                    <a:pt x="9860" y="2969"/>
                  </a:cubicBezTo>
                  <a:cubicBezTo>
                    <a:pt x="10142" y="2969"/>
                    <a:pt x="10357" y="2908"/>
                    <a:pt x="10430" y="2746"/>
                  </a:cubicBezTo>
                  <a:lnTo>
                    <a:pt x="10430" y="2746"/>
                  </a:lnTo>
                  <a:cubicBezTo>
                    <a:pt x="10415" y="2779"/>
                    <a:pt x="10455" y="2812"/>
                    <a:pt x="10490" y="2812"/>
                  </a:cubicBezTo>
                  <a:cubicBezTo>
                    <a:pt x="10503" y="2812"/>
                    <a:pt x="10514" y="2808"/>
                    <a:pt x="10523" y="2799"/>
                  </a:cubicBezTo>
                  <a:cubicBezTo>
                    <a:pt x="10603" y="2712"/>
                    <a:pt x="10605" y="2720"/>
                    <a:pt x="10638" y="2616"/>
                  </a:cubicBezTo>
                  <a:cubicBezTo>
                    <a:pt x="10669" y="2512"/>
                    <a:pt x="10576" y="2421"/>
                    <a:pt x="10467" y="2409"/>
                  </a:cubicBezTo>
                  <a:cubicBezTo>
                    <a:pt x="8816" y="2240"/>
                    <a:pt x="7840" y="1979"/>
                    <a:pt x="6403" y="1256"/>
                  </a:cubicBezTo>
                  <a:cubicBezTo>
                    <a:pt x="5449" y="769"/>
                    <a:pt x="4514" y="467"/>
                    <a:pt x="3456" y="254"/>
                  </a:cubicBezTo>
                  <a:cubicBezTo>
                    <a:pt x="2868" y="133"/>
                    <a:pt x="2256" y="0"/>
                    <a:pt x="169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5817453" y="9453226"/>
              <a:ext cx="360361" cy="96860"/>
            </a:xfrm>
            <a:custGeom>
              <a:avLst/>
              <a:gdLst/>
              <a:ahLst/>
              <a:cxnLst/>
              <a:rect l="l" t="t" r="r" b="b"/>
              <a:pathLst>
                <a:path w="9941" h="2672" extrusionOk="0">
                  <a:moveTo>
                    <a:pt x="6346" y="1"/>
                  </a:moveTo>
                  <a:cubicBezTo>
                    <a:pt x="5250" y="1"/>
                    <a:pt x="4160" y="82"/>
                    <a:pt x="3136" y="237"/>
                  </a:cubicBezTo>
                  <a:cubicBezTo>
                    <a:pt x="1583" y="476"/>
                    <a:pt x="311" y="1102"/>
                    <a:pt x="11" y="2572"/>
                  </a:cubicBezTo>
                  <a:cubicBezTo>
                    <a:pt x="1" y="2623"/>
                    <a:pt x="55" y="2671"/>
                    <a:pt x="104" y="2671"/>
                  </a:cubicBezTo>
                  <a:cubicBezTo>
                    <a:pt x="125" y="2671"/>
                    <a:pt x="146" y="2661"/>
                    <a:pt x="158" y="2638"/>
                  </a:cubicBezTo>
                  <a:cubicBezTo>
                    <a:pt x="1244" y="596"/>
                    <a:pt x="3986" y="409"/>
                    <a:pt x="6589" y="409"/>
                  </a:cubicBezTo>
                  <a:cubicBezTo>
                    <a:pt x="7171" y="409"/>
                    <a:pt x="7747" y="418"/>
                    <a:pt x="8295" y="418"/>
                  </a:cubicBezTo>
                  <a:cubicBezTo>
                    <a:pt x="8870" y="418"/>
                    <a:pt x="9415" y="408"/>
                    <a:pt x="9907" y="366"/>
                  </a:cubicBezTo>
                  <a:cubicBezTo>
                    <a:pt x="9941" y="363"/>
                    <a:pt x="9940" y="311"/>
                    <a:pt x="9907" y="305"/>
                  </a:cubicBezTo>
                  <a:cubicBezTo>
                    <a:pt x="8767" y="99"/>
                    <a:pt x="7553" y="1"/>
                    <a:pt x="634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5889156" y="9493608"/>
              <a:ext cx="304681" cy="172441"/>
            </a:xfrm>
            <a:custGeom>
              <a:avLst/>
              <a:gdLst/>
              <a:ahLst/>
              <a:cxnLst/>
              <a:rect l="l" t="t" r="r" b="b"/>
              <a:pathLst>
                <a:path w="8405" h="4757" extrusionOk="0">
                  <a:moveTo>
                    <a:pt x="7714" y="1"/>
                  </a:moveTo>
                  <a:cubicBezTo>
                    <a:pt x="6529" y="1"/>
                    <a:pt x="5172" y="917"/>
                    <a:pt x="4332" y="1430"/>
                  </a:cubicBezTo>
                  <a:cubicBezTo>
                    <a:pt x="2814" y="2361"/>
                    <a:pt x="1696" y="3846"/>
                    <a:pt x="76" y="4619"/>
                  </a:cubicBezTo>
                  <a:cubicBezTo>
                    <a:pt x="1" y="4655"/>
                    <a:pt x="43" y="4757"/>
                    <a:pt x="124" y="4757"/>
                  </a:cubicBezTo>
                  <a:cubicBezTo>
                    <a:pt x="129" y="4757"/>
                    <a:pt x="133" y="4757"/>
                    <a:pt x="138" y="4756"/>
                  </a:cubicBezTo>
                  <a:cubicBezTo>
                    <a:pt x="1562" y="4540"/>
                    <a:pt x="2360" y="3632"/>
                    <a:pt x="3378" y="2821"/>
                  </a:cubicBezTo>
                  <a:cubicBezTo>
                    <a:pt x="4081" y="2260"/>
                    <a:pt x="4845" y="1766"/>
                    <a:pt x="5649" y="1329"/>
                  </a:cubicBezTo>
                  <a:cubicBezTo>
                    <a:pt x="6334" y="954"/>
                    <a:pt x="7358" y="292"/>
                    <a:pt x="8200" y="292"/>
                  </a:cubicBezTo>
                  <a:cubicBezTo>
                    <a:pt x="8215" y="292"/>
                    <a:pt x="8229" y="293"/>
                    <a:pt x="8243" y="293"/>
                  </a:cubicBezTo>
                  <a:cubicBezTo>
                    <a:pt x="8244" y="293"/>
                    <a:pt x="8245" y="293"/>
                    <a:pt x="8247" y="293"/>
                  </a:cubicBezTo>
                  <a:cubicBezTo>
                    <a:pt x="8380" y="293"/>
                    <a:pt x="8404" y="117"/>
                    <a:pt x="8273" y="78"/>
                  </a:cubicBezTo>
                  <a:cubicBezTo>
                    <a:pt x="8093" y="25"/>
                    <a:pt x="7906" y="1"/>
                    <a:pt x="77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6234582" y="8869383"/>
              <a:ext cx="97222" cy="418071"/>
            </a:xfrm>
            <a:custGeom>
              <a:avLst/>
              <a:gdLst/>
              <a:ahLst/>
              <a:cxnLst/>
              <a:rect l="l" t="t" r="r" b="b"/>
              <a:pathLst>
                <a:path w="2682" h="11533" extrusionOk="0">
                  <a:moveTo>
                    <a:pt x="1777" y="0"/>
                  </a:moveTo>
                  <a:cubicBezTo>
                    <a:pt x="1768" y="0"/>
                    <a:pt x="1758" y="9"/>
                    <a:pt x="1760" y="20"/>
                  </a:cubicBezTo>
                  <a:cubicBezTo>
                    <a:pt x="2139" y="1929"/>
                    <a:pt x="1407" y="3889"/>
                    <a:pt x="871" y="5822"/>
                  </a:cubicBezTo>
                  <a:cubicBezTo>
                    <a:pt x="337" y="7755"/>
                    <a:pt x="0" y="9660"/>
                    <a:pt x="1222" y="11473"/>
                  </a:cubicBezTo>
                  <a:cubicBezTo>
                    <a:pt x="1249" y="11514"/>
                    <a:pt x="1295" y="11532"/>
                    <a:pt x="1340" y="11532"/>
                  </a:cubicBezTo>
                  <a:cubicBezTo>
                    <a:pt x="1418" y="11532"/>
                    <a:pt x="1492" y="11476"/>
                    <a:pt x="1461" y="11390"/>
                  </a:cubicBezTo>
                  <a:cubicBezTo>
                    <a:pt x="739" y="9425"/>
                    <a:pt x="1280" y="7526"/>
                    <a:pt x="1764" y="5645"/>
                  </a:cubicBezTo>
                  <a:cubicBezTo>
                    <a:pt x="2251" y="3763"/>
                    <a:pt x="2682" y="1897"/>
                    <a:pt x="1790" y="9"/>
                  </a:cubicBezTo>
                  <a:cubicBezTo>
                    <a:pt x="1787" y="3"/>
                    <a:pt x="1782" y="0"/>
                    <a:pt x="17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6113144" y="8940071"/>
              <a:ext cx="157289" cy="326866"/>
            </a:xfrm>
            <a:custGeom>
              <a:avLst/>
              <a:gdLst/>
              <a:ahLst/>
              <a:cxnLst/>
              <a:rect l="l" t="t" r="r" b="b"/>
              <a:pathLst>
                <a:path w="4339" h="9017" extrusionOk="0">
                  <a:moveTo>
                    <a:pt x="114" y="1"/>
                  </a:moveTo>
                  <a:cubicBezTo>
                    <a:pt x="42" y="1"/>
                    <a:pt x="0" y="94"/>
                    <a:pt x="73" y="145"/>
                  </a:cubicBezTo>
                  <a:cubicBezTo>
                    <a:pt x="3150" y="2293"/>
                    <a:pt x="2728" y="6094"/>
                    <a:pt x="4319" y="9012"/>
                  </a:cubicBezTo>
                  <a:cubicBezTo>
                    <a:pt x="4321" y="9015"/>
                    <a:pt x="4324" y="9017"/>
                    <a:pt x="4328" y="9017"/>
                  </a:cubicBezTo>
                  <a:cubicBezTo>
                    <a:pt x="4333" y="9017"/>
                    <a:pt x="4339" y="9013"/>
                    <a:pt x="4339" y="9008"/>
                  </a:cubicBezTo>
                  <a:cubicBezTo>
                    <a:pt x="4248" y="7122"/>
                    <a:pt x="3583" y="5056"/>
                    <a:pt x="2973" y="3243"/>
                  </a:cubicBezTo>
                  <a:cubicBezTo>
                    <a:pt x="2481" y="1774"/>
                    <a:pt x="1583" y="796"/>
                    <a:pt x="160" y="13"/>
                  </a:cubicBezTo>
                  <a:cubicBezTo>
                    <a:pt x="144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5973908" y="9030224"/>
              <a:ext cx="280031" cy="248095"/>
            </a:xfrm>
            <a:custGeom>
              <a:avLst/>
              <a:gdLst/>
              <a:ahLst/>
              <a:cxnLst/>
              <a:rect l="l" t="t" r="r" b="b"/>
              <a:pathLst>
                <a:path w="7725" h="6844" extrusionOk="0">
                  <a:moveTo>
                    <a:pt x="88" y="0"/>
                  </a:moveTo>
                  <a:cubicBezTo>
                    <a:pt x="40" y="0"/>
                    <a:pt x="1" y="53"/>
                    <a:pt x="43" y="98"/>
                  </a:cubicBezTo>
                  <a:cubicBezTo>
                    <a:pt x="1094" y="1238"/>
                    <a:pt x="2398" y="2060"/>
                    <a:pt x="3709" y="2926"/>
                  </a:cubicBezTo>
                  <a:cubicBezTo>
                    <a:pt x="5423" y="4048"/>
                    <a:pt x="6513" y="5220"/>
                    <a:pt x="7658" y="6827"/>
                  </a:cubicBezTo>
                  <a:cubicBezTo>
                    <a:pt x="7667" y="6839"/>
                    <a:pt x="7678" y="6844"/>
                    <a:pt x="7689" y="6844"/>
                  </a:cubicBezTo>
                  <a:cubicBezTo>
                    <a:pt x="7707" y="6844"/>
                    <a:pt x="7725" y="6828"/>
                    <a:pt x="7721" y="6805"/>
                  </a:cubicBezTo>
                  <a:cubicBezTo>
                    <a:pt x="7207" y="3648"/>
                    <a:pt x="2357" y="1979"/>
                    <a:pt x="136" y="19"/>
                  </a:cubicBezTo>
                  <a:cubicBezTo>
                    <a:pt x="121" y="6"/>
                    <a:pt x="104" y="0"/>
                    <a:pt x="8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6549268" y="9404614"/>
              <a:ext cx="338865" cy="84100"/>
            </a:xfrm>
            <a:custGeom>
              <a:avLst/>
              <a:gdLst/>
              <a:ahLst/>
              <a:cxnLst/>
              <a:rect l="l" t="t" r="r" b="b"/>
              <a:pathLst>
                <a:path w="9348" h="2320" extrusionOk="0">
                  <a:moveTo>
                    <a:pt x="6861" y="0"/>
                  </a:moveTo>
                  <a:cubicBezTo>
                    <a:pt x="4493" y="0"/>
                    <a:pt x="1845" y="1323"/>
                    <a:pt x="66" y="2188"/>
                  </a:cubicBezTo>
                  <a:cubicBezTo>
                    <a:pt x="0" y="2219"/>
                    <a:pt x="37" y="2320"/>
                    <a:pt x="106" y="2320"/>
                  </a:cubicBezTo>
                  <a:cubicBezTo>
                    <a:pt x="113" y="2320"/>
                    <a:pt x="121" y="2319"/>
                    <a:pt x="128" y="2316"/>
                  </a:cubicBezTo>
                  <a:cubicBezTo>
                    <a:pt x="1431" y="1909"/>
                    <a:pt x="2704" y="1442"/>
                    <a:pt x="4007" y="1046"/>
                  </a:cubicBezTo>
                  <a:cubicBezTo>
                    <a:pt x="5146" y="698"/>
                    <a:pt x="6197" y="540"/>
                    <a:pt x="7302" y="540"/>
                  </a:cubicBezTo>
                  <a:cubicBezTo>
                    <a:pt x="7938" y="540"/>
                    <a:pt x="8592" y="592"/>
                    <a:pt x="9291" y="690"/>
                  </a:cubicBezTo>
                  <a:cubicBezTo>
                    <a:pt x="9293" y="691"/>
                    <a:pt x="9296" y="691"/>
                    <a:pt x="9298" y="691"/>
                  </a:cubicBezTo>
                  <a:cubicBezTo>
                    <a:pt x="9331" y="691"/>
                    <a:pt x="9347" y="652"/>
                    <a:pt x="9315" y="633"/>
                  </a:cubicBezTo>
                  <a:cubicBezTo>
                    <a:pt x="8574" y="181"/>
                    <a:pt x="7737" y="0"/>
                    <a:pt x="686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6533499" y="9495964"/>
              <a:ext cx="463456" cy="35815"/>
            </a:xfrm>
            <a:custGeom>
              <a:avLst/>
              <a:gdLst/>
              <a:ahLst/>
              <a:cxnLst/>
              <a:rect l="l" t="t" r="r" b="b"/>
              <a:pathLst>
                <a:path w="12785" h="988" extrusionOk="0">
                  <a:moveTo>
                    <a:pt x="135" y="1"/>
                  </a:moveTo>
                  <a:cubicBezTo>
                    <a:pt x="33" y="1"/>
                    <a:pt x="1" y="129"/>
                    <a:pt x="111" y="166"/>
                  </a:cubicBezTo>
                  <a:cubicBezTo>
                    <a:pt x="1486" y="612"/>
                    <a:pt x="2812" y="732"/>
                    <a:pt x="4172" y="732"/>
                  </a:cubicBezTo>
                  <a:cubicBezTo>
                    <a:pt x="4817" y="732"/>
                    <a:pt x="5470" y="705"/>
                    <a:pt x="6140" y="673"/>
                  </a:cubicBezTo>
                  <a:cubicBezTo>
                    <a:pt x="6532" y="654"/>
                    <a:pt x="6917" y="645"/>
                    <a:pt x="7299" y="645"/>
                  </a:cubicBezTo>
                  <a:cubicBezTo>
                    <a:pt x="9134" y="645"/>
                    <a:pt x="10874" y="840"/>
                    <a:pt x="12749" y="988"/>
                  </a:cubicBezTo>
                  <a:cubicBezTo>
                    <a:pt x="12750" y="988"/>
                    <a:pt x="12751" y="988"/>
                    <a:pt x="12751" y="988"/>
                  </a:cubicBezTo>
                  <a:cubicBezTo>
                    <a:pt x="12783" y="988"/>
                    <a:pt x="12784" y="949"/>
                    <a:pt x="12762" y="935"/>
                  </a:cubicBezTo>
                  <a:cubicBezTo>
                    <a:pt x="11585" y="177"/>
                    <a:pt x="10113" y="42"/>
                    <a:pt x="8698" y="42"/>
                  </a:cubicBezTo>
                  <a:cubicBezTo>
                    <a:pt x="8335" y="42"/>
                    <a:pt x="7977" y="51"/>
                    <a:pt x="7628" y="61"/>
                  </a:cubicBezTo>
                  <a:cubicBezTo>
                    <a:pt x="6139" y="104"/>
                    <a:pt x="4669" y="216"/>
                    <a:pt x="3191" y="216"/>
                  </a:cubicBezTo>
                  <a:cubicBezTo>
                    <a:pt x="2185" y="216"/>
                    <a:pt x="1176" y="164"/>
                    <a:pt x="156" y="3"/>
                  </a:cubicBezTo>
                  <a:cubicBezTo>
                    <a:pt x="148" y="1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6547057" y="9539827"/>
              <a:ext cx="308814" cy="140106"/>
            </a:xfrm>
            <a:custGeom>
              <a:avLst/>
              <a:gdLst/>
              <a:ahLst/>
              <a:cxnLst/>
              <a:rect l="l" t="t" r="r" b="b"/>
              <a:pathLst>
                <a:path w="8519" h="3865" extrusionOk="0">
                  <a:moveTo>
                    <a:pt x="20" y="0"/>
                  </a:moveTo>
                  <a:cubicBezTo>
                    <a:pt x="10" y="0"/>
                    <a:pt x="0" y="8"/>
                    <a:pt x="8" y="18"/>
                  </a:cubicBezTo>
                  <a:cubicBezTo>
                    <a:pt x="1899" y="2446"/>
                    <a:pt x="5329" y="3482"/>
                    <a:pt x="8395" y="3863"/>
                  </a:cubicBezTo>
                  <a:cubicBezTo>
                    <a:pt x="8399" y="3864"/>
                    <a:pt x="8404" y="3864"/>
                    <a:pt x="8408" y="3864"/>
                  </a:cubicBezTo>
                  <a:cubicBezTo>
                    <a:pt x="8495" y="3864"/>
                    <a:pt x="8518" y="3762"/>
                    <a:pt x="8428" y="3730"/>
                  </a:cubicBezTo>
                  <a:cubicBezTo>
                    <a:pt x="5431" y="2663"/>
                    <a:pt x="2596" y="1872"/>
                    <a:pt x="30" y="3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6406044" y="9569262"/>
              <a:ext cx="250415" cy="293371"/>
            </a:xfrm>
            <a:custGeom>
              <a:avLst/>
              <a:gdLst/>
              <a:ahLst/>
              <a:cxnLst/>
              <a:rect l="l" t="t" r="r" b="b"/>
              <a:pathLst>
                <a:path w="6908" h="8093" extrusionOk="0">
                  <a:moveTo>
                    <a:pt x="1185" y="0"/>
                  </a:moveTo>
                  <a:cubicBezTo>
                    <a:pt x="1184" y="0"/>
                    <a:pt x="1184" y="0"/>
                    <a:pt x="1183" y="0"/>
                  </a:cubicBezTo>
                  <a:cubicBezTo>
                    <a:pt x="1" y="418"/>
                    <a:pt x="1204" y="2255"/>
                    <a:pt x="2814" y="4081"/>
                  </a:cubicBezTo>
                  <a:cubicBezTo>
                    <a:pt x="4423" y="5905"/>
                    <a:pt x="6441" y="7704"/>
                    <a:pt x="6794" y="8074"/>
                  </a:cubicBezTo>
                  <a:cubicBezTo>
                    <a:pt x="6807" y="8087"/>
                    <a:pt x="6821" y="8093"/>
                    <a:pt x="6835" y="8093"/>
                  </a:cubicBezTo>
                  <a:cubicBezTo>
                    <a:pt x="6874" y="8093"/>
                    <a:pt x="6908" y="8050"/>
                    <a:pt x="6886" y="8012"/>
                  </a:cubicBezTo>
                  <a:cubicBezTo>
                    <a:pt x="6172" y="6746"/>
                    <a:pt x="5140" y="5793"/>
                    <a:pt x="4080" y="4750"/>
                  </a:cubicBezTo>
                  <a:cubicBezTo>
                    <a:pt x="3262" y="3959"/>
                    <a:pt x="276" y="1189"/>
                    <a:pt x="1188" y="5"/>
                  </a:cubicBezTo>
                  <a:cubicBezTo>
                    <a:pt x="1190" y="2"/>
                    <a:pt x="1188" y="0"/>
                    <a:pt x="118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6473687" y="9077676"/>
              <a:ext cx="322226" cy="246355"/>
            </a:xfrm>
            <a:custGeom>
              <a:avLst/>
              <a:gdLst/>
              <a:ahLst/>
              <a:cxnLst/>
              <a:rect l="l" t="t" r="r" b="b"/>
              <a:pathLst>
                <a:path w="8889" h="6796" extrusionOk="0">
                  <a:moveTo>
                    <a:pt x="8842" y="1"/>
                  </a:moveTo>
                  <a:cubicBezTo>
                    <a:pt x="8833" y="1"/>
                    <a:pt x="8824" y="4"/>
                    <a:pt x="8816" y="11"/>
                  </a:cubicBezTo>
                  <a:cubicBezTo>
                    <a:pt x="7858" y="876"/>
                    <a:pt x="7088" y="1666"/>
                    <a:pt x="5826" y="2199"/>
                  </a:cubicBezTo>
                  <a:cubicBezTo>
                    <a:pt x="4793" y="2635"/>
                    <a:pt x="3681" y="2910"/>
                    <a:pt x="2666" y="3387"/>
                  </a:cubicBezTo>
                  <a:cubicBezTo>
                    <a:pt x="1178" y="4088"/>
                    <a:pt x="60" y="5099"/>
                    <a:pt x="3" y="6714"/>
                  </a:cubicBezTo>
                  <a:cubicBezTo>
                    <a:pt x="1" y="6767"/>
                    <a:pt x="48" y="6796"/>
                    <a:pt x="94" y="6796"/>
                  </a:cubicBezTo>
                  <a:cubicBezTo>
                    <a:pt x="131" y="6796"/>
                    <a:pt x="167" y="6778"/>
                    <a:pt x="179" y="6740"/>
                  </a:cubicBezTo>
                  <a:cubicBezTo>
                    <a:pt x="953" y="4211"/>
                    <a:pt x="3539" y="3676"/>
                    <a:pt x="5842" y="2733"/>
                  </a:cubicBezTo>
                  <a:cubicBezTo>
                    <a:pt x="7116" y="2213"/>
                    <a:pt x="8658" y="1432"/>
                    <a:pt x="8885" y="48"/>
                  </a:cubicBezTo>
                  <a:cubicBezTo>
                    <a:pt x="8888" y="23"/>
                    <a:pt x="8866" y="1"/>
                    <a:pt x="884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 flipH="1" flipV="1">
              <a:off x="6461471" y="8997599"/>
              <a:ext cx="163814" cy="282569"/>
            </a:xfrm>
            <a:custGeom>
              <a:avLst/>
              <a:gdLst/>
              <a:ahLst/>
              <a:cxnLst/>
              <a:rect l="l" t="t" r="r" b="b"/>
              <a:pathLst>
                <a:path w="4519" h="7795" extrusionOk="0">
                  <a:moveTo>
                    <a:pt x="4500" y="1"/>
                  </a:moveTo>
                  <a:cubicBezTo>
                    <a:pt x="4496" y="1"/>
                    <a:pt x="4492" y="2"/>
                    <a:pt x="4489" y="5"/>
                  </a:cubicBezTo>
                  <a:cubicBezTo>
                    <a:pt x="3228" y="1092"/>
                    <a:pt x="2532" y="3048"/>
                    <a:pt x="1479" y="4353"/>
                  </a:cubicBezTo>
                  <a:cubicBezTo>
                    <a:pt x="633" y="5399"/>
                    <a:pt x="73" y="6363"/>
                    <a:pt x="4" y="7708"/>
                  </a:cubicBezTo>
                  <a:cubicBezTo>
                    <a:pt x="1" y="7766"/>
                    <a:pt x="48" y="7794"/>
                    <a:pt x="97" y="7794"/>
                  </a:cubicBezTo>
                  <a:cubicBezTo>
                    <a:pt x="137" y="7794"/>
                    <a:pt x="178" y="7775"/>
                    <a:pt x="192" y="7736"/>
                  </a:cubicBezTo>
                  <a:cubicBezTo>
                    <a:pt x="875" y="5987"/>
                    <a:pt x="1987" y="4798"/>
                    <a:pt x="3031" y="3269"/>
                  </a:cubicBezTo>
                  <a:cubicBezTo>
                    <a:pt x="3695" y="2299"/>
                    <a:pt x="4465" y="1198"/>
                    <a:pt x="4517" y="16"/>
                  </a:cubicBezTo>
                  <a:cubicBezTo>
                    <a:pt x="4518" y="7"/>
                    <a:pt x="4509" y="1"/>
                    <a:pt x="45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6325823" y="9608303"/>
              <a:ext cx="126947" cy="460556"/>
            </a:xfrm>
            <a:custGeom>
              <a:avLst/>
              <a:gdLst/>
              <a:ahLst/>
              <a:cxnLst/>
              <a:rect l="l" t="t" r="r" b="b"/>
              <a:pathLst>
                <a:path w="3502" h="12705" extrusionOk="0">
                  <a:moveTo>
                    <a:pt x="927" y="0"/>
                  </a:moveTo>
                  <a:cubicBezTo>
                    <a:pt x="901" y="0"/>
                    <a:pt x="875" y="10"/>
                    <a:pt x="860" y="32"/>
                  </a:cubicBezTo>
                  <a:cubicBezTo>
                    <a:pt x="0" y="1275"/>
                    <a:pt x="955" y="3091"/>
                    <a:pt x="1459" y="4402"/>
                  </a:cubicBezTo>
                  <a:cubicBezTo>
                    <a:pt x="1956" y="5698"/>
                    <a:pt x="2482" y="6996"/>
                    <a:pt x="2663" y="8355"/>
                  </a:cubicBezTo>
                  <a:cubicBezTo>
                    <a:pt x="2851" y="9778"/>
                    <a:pt x="2659" y="11188"/>
                    <a:pt x="2796" y="12606"/>
                  </a:cubicBezTo>
                  <a:cubicBezTo>
                    <a:pt x="2801" y="12668"/>
                    <a:pt x="2861" y="12705"/>
                    <a:pt x="2918" y="12705"/>
                  </a:cubicBezTo>
                  <a:cubicBezTo>
                    <a:pt x="2961" y="12705"/>
                    <a:pt x="3001" y="12684"/>
                    <a:pt x="3014" y="12637"/>
                  </a:cubicBezTo>
                  <a:cubicBezTo>
                    <a:pt x="3495" y="10858"/>
                    <a:pt x="3501" y="8929"/>
                    <a:pt x="3040" y="7093"/>
                  </a:cubicBezTo>
                  <a:cubicBezTo>
                    <a:pt x="2804" y="6153"/>
                    <a:pt x="2090" y="4864"/>
                    <a:pt x="1541" y="3581"/>
                  </a:cubicBezTo>
                  <a:cubicBezTo>
                    <a:pt x="993" y="2295"/>
                    <a:pt x="610" y="1014"/>
                    <a:pt x="1015" y="95"/>
                  </a:cubicBezTo>
                  <a:cubicBezTo>
                    <a:pt x="1038" y="41"/>
                    <a:pt x="981" y="0"/>
                    <a:pt x="92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6279713" y="9587133"/>
              <a:ext cx="77793" cy="397191"/>
            </a:xfrm>
            <a:custGeom>
              <a:avLst/>
              <a:gdLst/>
              <a:ahLst/>
              <a:cxnLst/>
              <a:rect l="l" t="t" r="r" b="b"/>
              <a:pathLst>
                <a:path w="2146" h="10957" extrusionOk="0">
                  <a:moveTo>
                    <a:pt x="690" y="1"/>
                  </a:moveTo>
                  <a:cubicBezTo>
                    <a:pt x="671" y="1"/>
                    <a:pt x="653" y="9"/>
                    <a:pt x="647" y="28"/>
                  </a:cubicBezTo>
                  <a:cubicBezTo>
                    <a:pt x="116" y="1610"/>
                    <a:pt x="185" y="3174"/>
                    <a:pt x="302" y="4844"/>
                  </a:cubicBezTo>
                  <a:cubicBezTo>
                    <a:pt x="451" y="6948"/>
                    <a:pt x="343" y="8822"/>
                    <a:pt x="6" y="10887"/>
                  </a:cubicBezTo>
                  <a:cubicBezTo>
                    <a:pt x="0" y="10926"/>
                    <a:pt x="37" y="10957"/>
                    <a:pt x="72" y="10957"/>
                  </a:cubicBezTo>
                  <a:cubicBezTo>
                    <a:pt x="89" y="10957"/>
                    <a:pt x="106" y="10949"/>
                    <a:pt x="118" y="10932"/>
                  </a:cubicBezTo>
                  <a:cubicBezTo>
                    <a:pt x="2146" y="7980"/>
                    <a:pt x="381" y="3399"/>
                    <a:pt x="736" y="41"/>
                  </a:cubicBezTo>
                  <a:cubicBezTo>
                    <a:pt x="739" y="15"/>
                    <a:pt x="714" y="1"/>
                    <a:pt x="69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6158964" y="9602866"/>
              <a:ext cx="104690" cy="302144"/>
            </a:xfrm>
            <a:custGeom>
              <a:avLst/>
              <a:gdLst/>
              <a:ahLst/>
              <a:cxnLst/>
              <a:rect l="l" t="t" r="r" b="b"/>
              <a:pathLst>
                <a:path w="2888" h="8335" extrusionOk="0">
                  <a:moveTo>
                    <a:pt x="2865" y="0"/>
                  </a:moveTo>
                  <a:cubicBezTo>
                    <a:pt x="2861" y="0"/>
                    <a:pt x="2857" y="2"/>
                    <a:pt x="2855" y="5"/>
                  </a:cubicBezTo>
                  <a:cubicBezTo>
                    <a:pt x="798" y="2266"/>
                    <a:pt x="26" y="5303"/>
                    <a:pt x="1" y="8250"/>
                  </a:cubicBezTo>
                  <a:cubicBezTo>
                    <a:pt x="1" y="8302"/>
                    <a:pt x="58" y="8334"/>
                    <a:pt x="108" y="8334"/>
                  </a:cubicBezTo>
                  <a:cubicBezTo>
                    <a:pt x="145" y="8334"/>
                    <a:pt x="178" y="8317"/>
                    <a:pt x="184" y="8278"/>
                  </a:cubicBezTo>
                  <a:cubicBezTo>
                    <a:pt x="607" y="5324"/>
                    <a:pt x="1746" y="2754"/>
                    <a:pt x="2883" y="20"/>
                  </a:cubicBezTo>
                  <a:cubicBezTo>
                    <a:pt x="2888" y="10"/>
                    <a:pt x="2876" y="0"/>
                    <a:pt x="286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499903" y="9526559"/>
              <a:ext cx="423871" cy="229354"/>
            </a:xfrm>
            <a:custGeom>
              <a:avLst/>
              <a:gdLst/>
              <a:ahLst/>
              <a:cxnLst/>
              <a:rect l="l" t="t" r="r" b="b"/>
              <a:pathLst>
                <a:path w="11693" h="6327" extrusionOk="0">
                  <a:moveTo>
                    <a:pt x="44" y="0"/>
                  </a:moveTo>
                  <a:cubicBezTo>
                    <a:pt x="12" y="0"/>
                    <a:pt x="0" y="45"/>
                    <a:pt x="28" y="65"/>
                  </a:cubicBezTo>
                  <a:cubicBezTo>
                    <a:pt x="1229" y="921"/>
                    <a:pt x="2561" y="1600"/>
                    <a:pt x="3799" y="2414"/>
                  </a:cubicBezTo>
                  <a:cubicBezTo>
                    <a:pt x="5101" y="3271"/>
                    <a:pt x="6190" y="4320"/>
                    <a:pt x="7444" y="5224"/>
                  </a:cubicBezTo>
                  <a:cubicBezTo>
                    <a:pt x="8341" y="5875"/>
                    <a:pt x="9262" y="6326"/>
                    <a:pt x="10218" y="6326"/>
                  </a:cubicBezTo>
                  <a:cubicBezTo>
                    <a:pt x="10679" y="6326"/>
                    <a:pt x="11148" y="6221"/>
                    <a:pt x="11626" y="5984"/>
                  </a:cubicBezTo>
                  <a:cubicBezTo>
                    <a:pt x="11693" y="5951"/>
                    <a:pt x="11660" y="5852"/>
                    <a:pt x="11587" y="5852"/>
                  </a:cubicBezTo>
                  <a:cubicBezTo>
                    <a:pt x="11581" y="5852"/>
                    <a:pt x="11574" y="5852"/>
                    <a:pt x="11567" y="5854"/>
                  </a:cubicBezTo>
                  <a:cubicBezTo>
                    <a:pt x="11244" y="5929"/>
                    <a:pt x="10934" y="5964"/>
                    <a:pt x="10635" y="5964"/>
                  </a:cubicBezTo>
                  <a:cubicBezTo>
                    <a:pt x="8420" y="5964"/>
                    <a:pt x="6828" y="4068"/>
                    <a:pt x="5113" y="2849"/>
                  </a:cubicBezTo>
                  <a:cubicBezTo>
                    <a:pt x="3547" y="1740"/>
                    <a:pt x="1862" y="736"/>
                    <a:pt x="60" y="4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760686" y="9174246"/>
              <a:ext cx="405746" cy="228194"/>
            </a:xfrm>
            <a:custGeom>
              <a:avLst/>
              <a:gdLst/>
              <a:ahLst/>
              <a:cxnLst/>
              <a:rect l="l" t="t" r="r" b="b"/>
              <a:pathLst>
                <a:path w="11193" h="6295" extrusionOk="0">
                  <a:moveTo>
                    <a:pt x="1303" y="0"/>
                  </a:moveTo>
                  <a:cubicBezTo>
                    <a:pt x="908" y="0"/>
                    <a:pt x="490" y="40"/>
                    <a:pt x="45" y="126"/>
                  </a:cubicBezTo>
                  <a:cubicBezTo>
                    <a:pt x="1" y="134"/>
                    <a:pt x="7" y="200"/>
                    <a:pt x="55" y="200"/>
                  </a:cubicBezTo>
                  <a:cubicBezTo>
                    <a:pt x="3445" y="218"/>
                    <a:pt x="5197" y="1748"/>
                    <a:pt x="7297" y="4034"/>
                  </a:cubicBezTo>
                  <a:cubicBezTo>
                    <a:pt x="8353" y="5183"/>
                    <a:pt x="9422" y="6092"/>
                    <a:pt x="11056" y="6293"/>
                  </a:cubicBezTo>
                  <a:cubicBezTo>
                    <a:pt x="11062" y="6294"/>
                    <a:pt x="11068" y="6294"/>
                    <a:pt x="11073" y="6294"/>
                  </a:cubicBezTo>
                  <a:cubicBezTo>
                    <a:pt x="11191" y="6294"/>
                    <a:pt x="11193" y="6129"/>
                    <a:pt x="11083" y="6091"/>
                  </a:cubicBezTo>
                  <a:cubicBezTo>
                    <a:pt x="8958" y="5331"/>
                    <a:pt x="7504" y="3579"/>
                    <a:pt x="5937" y="2152"/>
                  </a:cubicBezTo>
                  <a:cubicBezTo>
                    <a:pt x="4632" y="964"/>
                    <a:pt x="3249" y="0"/>
                    <a:pt x="130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579138" y="8830523"/>
              <a:ext cx="351335" cy="154099"/>
            </a:xfrm>
            <a:custGeom>
              <a:avLst/>
              <a:gdLst/>
              <a:ahLst/>
              <a:cxnLst/>
              <a:rect l="l" t="t" r="r" b="b"/>
              <a:pathLst>
                <a:path w="9692" h="4251" extrusionOk="0">
                  <a:moveTo>
                    <a:pt x="6003" y="1"/>
                  </a:moveTo>
                  <a:cubicBezTo>
                    <a:pt x="5875" y="1"/>
                    <a:pt x="5748" y="6"/>
                    <a:pt x="5623" y="17"/>
                  </a:cubicBezTo>
                  <a:cubicBezTo>
                    <a:pt x="3067" y="247"/>
                    <a:pt x="999" y="2103"/>
                    <a:pt x="12" y="4203"/>
                  </a:cubicBezTo>
                  <a:cubicBezTo>
                    <a:pt x="1" y="4228"/>
                    <a:pt x="21" y="4250"/>
                    <a:pt x="44" y="4250"/>
                  </a:cubicBezTo>
                  <a:cubicBezTo>
                    <a:pt x="53" y="4250"/>
                    <a:pt x="63" y="4246"/>
                    <a:pt x="71" y="4236"/>
                  </a:cubicBezTo>
                  <a:cubicBezTo>
                    <a:pt x="1026" y="3082"/>
                    <a:pt x="2865" y="1518"/>
                    <a:pt x="4709" y="810"/>
                  </a:cubicBezTo>
                  <a:cubicBezTo>
                    <a:pt x="5320" y="576"/>
                    <a:pt x="5932" y="435"/>
                    <a:pt x="6515" y="435"/>
                  </a:cubicBezTo>
                  <a:cubicBezTo>
                    <a:pt x="7691" y="435"/>
                    <a:pt x="8749" y="1009"/>
                    <a:pt x="9444" y="2549"/>
                  </a:cubicBezTo>
                  <a:cubicBezTo>
                    <a:pt x="9469" y="2604"/>
                    <a:pt x="9516" y="2629"/>
                    <a:pt x="9562" y="2629"/>
                  </a:cubicBezTo>
                  <a:cubicBezTo>
                    <a:pt x="9628" y="2629"/>
                    <a:pt x="9691" y="2576"/>
                    <a:pt x="9676" y="2490"/>
                  </a:cubicBezTo>
                  <a:cubicBezTo>
                    <a:pt x="9380" y="874"/>
                    <a:pt x="7621" y="1"/>
                    <a:pt x="600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6123367" y="9241526"/>
              <a:ext cx="478246" cy="406145"/>
            </a:xfrm>
            <a:custGeom>
              <a:avLst/>
              <a:gdLst/>
              <a:ahLst/>
              <a:cxnLst/>
              <a:rect l="l" t="t" r="r" b="b"/>
              <a:pathLst>
                <a:path w="13193" h="11204" extrusionOk="0">
                  <a:moveTo>
                    <a:pt x="6170" y="0"/>
                  </a:moveTo>
                  <a:cubicBezTo>
                    <a:pt x="5345" y="0"/>
                    <a:pt x="4502" y="170"/>
                    <a:pt x="3680" y="545"/>
                  </a:cubicBezTo>
                  <a:cubicBezTo>
                    <a:pt x="2571" y="1053"/>
                    <a:pt x="1670" y="1895"/>
                    <a:pt x="1168" y="2903"/>
                  </a:cubicBezTo>
                  <a:lnTo>
                    <a:pt x="1168" y="2903"/>
                  </a:lnTo>
                  <a:cubicBezTo>
                    <a:pt x="1133" y="2958"/>
                    <a:pt x="1098" y="3014"/>
                    <a:pt x="1066" y="3071"/>
                  </a:cubicBezTo>
                  <a:cubicBezTo>
                    <a:pt x="0" y="4914"/>
                    <a:pt x="649" y="7436"/>
                    <a:pt x="2096" y="9096"/>
                  </a:cubicBezTo>
                  <a:cubicBezTo>
                    <a:pt x="3355" y="10536"/>
                    <a:pt x="5128" y="11204"/>
                    <a:pt x="6861" y="11204"/>
                  </a:cubicBezTo>
                  <a:cubicBezTo>
                    <a:pt x="7206" y="11204"/>
                    <a:pt x="7550" y="11177"/>
                    <a:pt x="7887" y="11125"/>
                  </a:cubicBezTo>
                  <a:cubicBezTo>
                    <a:pt x="9922" y="10806"/>
                    <a:pt x="11731" y="9568"/>
                    <a:pt x="12409" y="7612"/>
                  </a:cubicBezTo>
                  <a:cubicBezTo>
                    <a:pt x="13192" y="5354"/>
                    <a:pt x="12177" y="3039"/>
                    <a:pt x="10394" y="1571"/>
                  </a:cubicBezTo>
                  <a:cubicBezTo>
                    <a:pt x="9228" y="607"/>
                    <a:pt x="7731" y="0"/>
                    <a:pt x="6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6549123" y="9556502"/>
              <a:ext cx="62640" cy="47741"/>
            </a:xfrm>
            <a:custGeom>
              <a:avLst/>
              <a:gdLst/>
              <a:ahLst/>
              <a:cxnLst/>
              <a:rect l="l" t="t" r="r" b="b"/>
              <a:pathLst>
                <a:path w="1728" h="1317" extrusionOk="0">
                  <a:moveTo>
                    <a:pt x="794" y="1"/>
                  </a:moveTo>
                  <a:cubicBezTo>
                    <a:pt x="504" y="1"/>
                    <a:pt x="228" y="141"/>
                    <a:pt x="139" y="468"/>
                  </a:cubicBezTo>
                  <a:cubicBezTo>
                    <a:pt x="1" y="976"/>
                    <a:pt x="487" y="1317"/>
                    <a:pt x="938" y="1317"/>
                  </a:cubicBezTo>
                  <a:cubicBezTo>
                    <a:pt x="1229" y="1317"/>
                    <a:pt x="1505" y="1176"/>
                    <a:pt x="1593" y="849"/>
                  </a:cubicBezTo>
                  <a:cubicBezTo>
                    <a:pt x="1728" y="341"/>
                    <a:pt x="124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552494" y="9648976"/>
              <a:ext cx="59233" cy="37990"/>
            </a:xfrm>
            <a:custGeom>
              <a:avLst/>
              <a:gdLst/>
              <a:ahLst/>
              <a:cxnLst/>
              <a:rect l="l" t="t" r="r" b="b"/>
              <a:pathLst>
                <a:path w="1634" h="1048" extrusionOk="0">
                  <a:moveTo>
                    <a:pt x="672" y="1"/>
                  </a:moveTo>
                  <a:cubicBezTo>
                    <a:pt x="552" y="1"/>
                    <a:pt x="428" y="48"/>
                    <a:pt x="315" y="163"/>
                  </a:cubicBezTo>
                  <a:cubicBezTo>
                    <a:pt x="0" y="484"/>
                    <a:pt x="249" y="1048"/>
                    <a:pt x="737" y="1048"/>
                  </a:cubicBezTo>
                  <a:cubicBezTo>
                    <a:pt x="786" y="1048"/>
                    <a:pt x="837" y="1042"/>
                    <a:pt x="890" y="1031"/>
                  </a:cubicBezTo>
                  <a:cubicBezTo>
                    <a:pt x="1634" y="862"/>
                    <a:pt x="1185" y="1"/>
                    <a:pt x="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6464262" y="9613197"/>
              <a:ext cx="60211" cy="45711"/>
            </a:xfrm>
            <a:custGeom>
              <a:avLst/>
              <a:gdLst/>
              <a:ahLst/>
              <a:cxnLst/>
              <a:rect l="l" t="t" r="r" b="b"/>
              <a:pathLst>
                <a:path w="1661" h="1261" extrusionOk="0">
                  <a:moveTo>
                    <a:pt x="759" y="1"/>
                  </a:moveTo>
                  <a:cubicBezTo>
                    <a:pt x="483" y="1"/>
                    <a:pt x="220" y="134"/>
                    <a:pt x="134" y="445"/>
                  </a:cubicBezTo>
                  <a:cubicBezTo>
                    <a:pt x="1" y="931"/>
                    <a:pt x="470" y="1261"/>
                    <a:pt x="905" y="1261"/>
                  </a:cubicBezTo>
                  <a:cubicBezTo>
                    <a:pt x="1181" y="1261"/>
                    <a:pt x="1444" y="1127"/>
                    <a:pt x="1528" y="816"/>
                  </a:cubicBezTo>
                  <a:cubicBezTo>
                    <a:pt x="1660" y="330"/>
                    <a:pt x="1193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6409996" y="9702263"/>
              <a:ext cx="50532" cy="38171"/>
            </a:xfrm>
            <a:custGeom>
              <a:avLst/>
              <a:gdLst/>
              <a:ahLst/>
              <a:cxnLst/>
              <a:rect l="l" t="t" r="r" b="b"/>
              <a:pathLst>
                <a:path w="1394" h="1053" extrusionOk="0">
                  <a:moveTo>
                    <a:pt x="635" y="0"/>
                  </a:moveTo>
                  <a:cubicBezTo>
                    <a:pt x="403" y="0"/>
                    <a:pt x="184" y="111"/>
                    <a:pt x="112" y="370"/>
                  </a:cubicBezTo>
                  <a:cubicBezTo>
                    <a:pt x="0" y="777"/>
                    <a:pt x="395" y="1053"/>
                    <a:pt x="760" y="1053"/>
                  </a:cubicBezTo>
                  <a:cubicBezTo>
                    <a:pt x="991" y="1053"/>
                    <a:pt x="1211" y="942"/>
                    <a:pt x="1282" y="684"/>
                  </a:cubicBezTo>
                  <a:cubicBezTo>
                    <a:pt x="1393" y="276"/>
                    <a:pt x="999" y="0"/>
                    <a:pt x="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6315746" y="9649411"/>
              <a:ext cx="47270" cy="35706"/>
            </a:xfrm>
            <a:custGeom>
              <a:avLst/>
              <a:gdLst/>
              <a:ahLst/>
              <a:cxnLst/>
              <a:rect l="l" t="t" r="r" b="b"/>
              <a:pathLst>
                <a:path w="1304" h="985" extrusionOk="0">
                  <a:moveTo>
                    <a:pt x="594" y="1"/>
                  </a:moveTo>
                  <a:cubicBezTo>
                    <a:pt x="379" y="1"/>
                    <a:pt x="176" y="104"/>
                    <a:pt x="108" y="343"/>
                  </a:cubicBezTo>
                  <a:cubicBezTo>
                    <a:pt x="0" y="724"/>
                    <a:pt x="370" y="984"/>
                    <a:pt x="712" y="984"/>
                  </a:cubicBezTo>
                  <a:cubicBezTo>
                    <a:pt x="926" y="984"/>
                    <a:pt x="1130" y="881"/>
                    <a:pt x="1197" y="641"/>
                  </a:cubicBezTo>
                  <a:cubicBezTo>
                    <a:pt x="1303" y="260"/>
                    <a:pt x="935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619339" y="9448694"/>
              <a:ext cx="56768" cy="43536"/>
            </a:xfrm>
            <a:custGeom>
              <a:avLst/>
              <a:gdLst/>
              <a:ahLst/>
              <a:cxnLst/>
              <a:rect l="l" t="t" r="r" b="b"/>
              <a:pathLst>
                <a:path w="1566" h="1201" extrusionOk="0">
                  <a:moveTo>
                    <a:pt x="720" y="0"/>
                  </a:moveTo>
                  <a:cubicBezTo>
                    <a:pt x="457" y="0"/>
                    <a:pt x="206" y="129"/>
                    <a:pt x="126" y="428"/>
                  </a:cubicBezTo>
                  <a:cubicBezTo>
                    <a:pt x="1" y="891"/>
                    <a:pt x="440" y="1200"/>
                    <a:pt x="849" y="1200"/>
                  </a:cubicBezTo>
                  <a:cubicBezTo>
                    <a:pt x="1112" y="1200"/>
                    <a:pt x="1363" y="1072"/>
                    <a:pt x="1442" y="772"/>
                  </a:cubicBezTo>
                  <a:cubicBezTo>
                    <a:pt x="1565" y="309"/>
                    <a:pt x="1128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6647796" y="9525399"/>
              <a:ext cx="45929" cy="35126"/>
            </a:xfrm>
            <a:custGeom>
              <a:avLst/>
              <a:gdLst/>
              <a:ahLst/>
              <a:cxnLst/>
              <a:rect l="l" t="t" r="r" b="b"/>
              <a:pathLst>
                <a:path w="1267" h="969" extrusionOk="0">
                  <a:moveTo>
                    <a:pt x="584" y="0"/>
                  </a:moveTo>
                  <a:cubicBezTo>
                    <a:pt x="369" y="0"/>
                    <a:pt x="164" y="105"/>
                    <a:pt x="100" y="347"/>
                  </a:cubicBezTo>
                  <a:cubicBezTo>
                    <a:pt x="1" y="721"/>
                    <a:pt x="355" y="969"/>
                    <a:pt x="685" y="969"/>
                  </a:cubicBezTo>
                  <a:cubicBezTo>
                    <a:pt x="900" y="969"/>
                    <a:pt x="1105" y="864"/>
                    <a:pt x="1168" y="621"/>
                  </a:cubicBezTo>
                  <a:cubicBezTo>
                    <a:pt x="1267" y="248"/>
                    <a:pt x="91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6563744" y="9395334"/>
              <a:ext cx="52418" cy="43101"/>
            </a:xfrm>
            <a:custGeom>
              <a:avLst/>
              <a:gdLst/>
              <a:ahLst/>
              <a:cxnLst/>
              <a:rect l="l" t="t" r="r" b="b"/>
              <a:pathLst>
                <a:path w="1446" h="1189" extrusionOk="0">
                  <a:moveTo>
                    <a:pt x="731" y="0"/>
                  </a:moveTo>
                  <a:cubicBezTo>
                    <a:pt x="471" y="0"/>
                    <a:pt x="211" y="169"/>
                    <a:pt x="124" y="489"/>
                  </a:cubicBezTo>
                  <a:cubicBezTo>
                    <a:pt x="1" y="940"/>
                    <a:pt x="394" y="1188"/>
                    <a:pt x="768" y="1188"/>
                  </a:cubicBezTo>
                  <a:cubicBezTo>
                    <a:pt x="1115" y="1188"/>
                    <a:pt x="1445" y="974"/>
                    <a:pt x="1329" y="511"/>
                  </a:cubicBezTo>
                  <a:cubicBezTo>
                    <a:pt x="1242" y="165"/>
                    <a:pt x="987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6591222" y="9310401"/>
              <a:ext cx="61951" cy="47669"/>
            </a:xfrm>
            <a:custGeom>
              <a:avLst/>
              <a:gdLst/>
              <a:ahLst/>
              <a:cxnLst/>
              <a:rect l="l" t="t" r="r" b="b"/>
              <a:pathLst>
                <a:path w="1709" h="1315" extrusionOk="0">
                  <a:moveTo>
                    <a:pt x="790" y="0"/>
                  </a:moveTo>
                  <a:cubicBezTo>
                    <a:pt x="503" y="0"/>
                    <a:pt x="228" y="141"/>
                    <a:pt x="139" y="468"/>
                  </a:cubicBezTo>
                  <a:cubicBezTo>
                    <a:pt x="0" y="976"/>
                    <a:pt x="476" y="1314"/>
                    <a:pt x="921" y="1314"/>
                  </a:cubicBezTo>
                  <a:cubicBezTo>
                    <a:pt x="1209" y="1314"/>
                    <a:pt x="1484" y="1173"/>
                    <a:pt x="1572" y="845"/>
                  </a:cubicBezTo>
                  <a:cubicBezTo>
                    <a:pt x="1708" y="338"/>
                    <a:pt x="1234" y="0"/>
                    <a:pt x="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6472744" y="9231267"/>
              <a:ext cx="46871" cy="46327"/>
            </a:xfrm>
            <a:custGeom>
              <a:avLst/>
              <a:gdLst/>
              <a:ahLst/>
              <a:cxnLst/>
              <a:rect l="l" t="t" r="r" b="b"/>
              <a:pathLst>
                <a:path w="1293" h="1278" extrusionOk="0">
                  <a:moveTo>
                    <a:pt x="632" y="0"/>
                  </a:moveTo>
                  <a:cubicBezTo>
                    <a:pt x="444" y="0"/>
                    <a:pt x="258" y="84"/>
                    <a:pt x="139" y="245"/>
                  </a:cubicBezTo>
                  <a:cubicBezTo>
                    <a:pt x="32" y="388"/>
                    <a:pt x="1" y="528"/>
                    <a:pt x="12" y="704"/>
                  </a:cubicBezTo>
                  <a:cubicBezTo>
                    <a:pt x="38" y="1087"/>
                    <a:pt x="343" y="1278"/>
                    <a:pt x="648" y="1278"/>
                  </a:cubicBezTo>
                  <a:cubicBezTo>
                    <a:pt x="947" y="1278"/>
                    <a:pt x="1246" y="1095"/>
                    <a:pt x="1277" y="731"/>
                  </a:cubicBezTo>
                  <a:cubicBezTo>
                    <a:pt x="1292" y="560"/>
                    <a:pt x="1248" y="426"/>
                    <a:pt x="1148" y="276"/>
                  </a:cubicBezTo>
                  <a:cubicBezTo>
                    <a:pt x="1023" y="90"/>
                    <a:pt x="827" y="0"/>
                    <a:pt x="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6414962" y="9154888"/>
              <a:ext cx="52019" cy="35743"/>
            </a:xfrm>
            <a:custGeom>
              <a:avLst/>
              <a:gdLst/>
              <a:ahLst/>
              <a:cxnLst/>
              <a:rect l="l" t="t" r="r" b="b"/>
              <a:pathLst>
                <a:path w="1435" h="986" extrusionOk="0">
                  <a:moveTo>
                    <a:pt x="668" y="0"/>
                  </a:moveTo>
                  <a:cubicBezTo>
                    <a:pt x="101" y="0"/>
                    <a:pt x="0" y="812"/>
                    <a:pt x="578" y="963"/>
                  </a:cubicBezTo>
                  <a:cubicBezTo>
                    <a:pt x="638" y="979"/>
                    <a:pt x="694" y="986"/>
                    <a:pt x="747" y="986"/>
                  </a:cubicBezTo>
                  <a:cubicBezTo>
                    <a:pt x="1346" y="986"/>
                    <a:pt x="1435" y="43"/>
                    <a:pt x="702" y="1"/>
                  </a:cubicBezTo>
                  <a:cubicBezTo>
                    <a:pt x="690" y="0"/>
                    <a:pt x="679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6329303" y="9184504"/>
              <a:ext cx="48068" cy="36866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611" y="1"/>
                  </a:moveTo>
                  <a:cubicBezTo>
                    <a:pt x="394" y="1"/>
                    <a:pt x="186" y="107"/>
                    <a:pt x="114" y="355"/>
                  </a:cubicBezTo>
                  <a:cubicBezTo>
                    <a:pt x="0" y="748"/>
                    <a:pt x="371" y="1017"/>
                    <a:pt x="716" y="1017"/>
                  </a:cubicBezTo>
                  <a:cubicBezTo>
                    <a:pt x="934" y="1017"/>
                    <a:pt x="1142" y="911"/>
                    <a:pt x="1213" y="662"/>
                  </a:cubicBezTo>
                  <a:cubicBezTo>
                    <a:pt x="1325" y="269"/>
                    <a:pt x="956" y="1"/>
                    <a:pt x="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6188653" y="9197699"/>
              <a:ext cx="51620" cy="39404"/>
            </a:xfrm>
            <a:custGeom>
              <a:avLst/>
              <a:gdLst/>
              <a:ahLst/>
              <a:cxnLst/>
              <a:rect l="l" t="t" r="r" b="b"/>
              <a:pathLst>
                <a:path w="1424" h="1087" extrusionOk="0">
                  <a:moveTo>
                    <a:pt x="655" y="0"/>
                  </a:moveTo>
                  <a:cubicBezTo>
                    <a:pt x="424" y="0"/>
                    <a:pt x="203" y="112"/>
                    <a:pt x="125" y="375"/>
                  </a:cubicBezTo>
                  <a:cubicBezTo>
                    <a:pt x="0" y="796"/>
                    <a:pt x="399" y="1086"/>
                    <a:pt x="770" y="1086"/>
                  </a:cubicBezTo>
                  <a:cubicBezTo>
                    <a:pt x="1001" y="1086"/>
                    <a:pt x="1222" y="974"/>
                    <a:pt x="1299" y="711"/>
                  </a:cubicBezTo>
                  <a:cubicBezTo>
                    <a:pt x="1423" y="290"/>
                    <a:pt x="1026" y="0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6156862" y="9269909"/>
              <a:ext cx="44660" cy="34002"/>
            </a:xfrm>
            <a:custGeom>
              <a:avLst/>
              <a:gdLst/>
              <a:ahLst/>
              <a:cxnLst/>
              <a:rect l="l" t="t" r="r" b="b"/>
              <a:pathLst>
                <a:path w="1232" h="938" extrusionOk="0">
                  <a:moveTo>
                    <a:pt x="565" y="1"/>
                  </a:moveTo>
                  <a:cubicBezTo>
                    <a:pt x="366" y="1"/>
                    <a:pt x="176" y="97"/>
                    <a:pt x="109" y="322"/>
                  </a:cubicBezTo>
                  <a:cubicBezTo>
                    <a:pt x="0" y="686"/>
                    <a:pt x="346" y="937"/>
                    <a:pt x="668" y="937"/>
                  </a:cubicBezTo>
                  <a:cubicBezTo>
                    <a:pt x="868" y="937"/>
                    <a:pt x="1058" y="841"/>
                    <a:pt x="1125" y="615"/>
                  </a:cubicBezTo>
                  <a:cubicBezTo>
                    <a:pt x="1232" y="251"/>
                    <a:pt x="886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6078453" y="9257004"/>
              <a:ext cx="49228" cy="37374"/>
            </a:xfrm>
            <a:custGeom>
              <a:avLst/>
              <a:gdLst/>
              <a:ahLst/>
              <a:cxnLst/>
              <a:rect l="l" t="t" r="r" b="b"/>
              <a:pathLst>
                <a:path w="1358" h="1031" extrusionOk="0">
                  <a:moveTo>
                    <a:pt x="623" y="1"/>
                  </a:moveTo>
                  <a:cubicBezTo>
                    <a:pt x="404" y="1"/>
                    <a:pt x="196" y="106"/>
                    <a:pt x="122" y="353"/>
                  </a:cubicBezTo>
                  <a:cubicBezTo>
                    <a:pt x="1" y="753"/>
                    <a:pt x="383" y="1031"/>
                    <a:pt x="737" y="1031"/>
                  </a:cubicBezTo>
                  <a:cubicBezTo>
                    <a:pt x="956" y="1031"/>
                    <a:pt x="1164" y="926"/>
                    <a:pt x="1237" y="679"/>
                  </a:cubicBezTo>
                  <a:cubicBezTo>
                    <a:pt x="1357" y="279"/>
                    <a:pt x="977" y="1"/>
                    <a:pt x="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6257927" y="9218942"/>
              <a:ext cx="55354" cy="42376"/>
            </a:xfrm>
            <a:custGeom>
              <a:avLst/>
              <a:gdLst/>
              <a:ahLst/>
              <a:cxnLst/>
              <a:rect l="l" t="t" r="r" b="b"/>
              <a:pathLst>
                <a:path w="1527" h="1169" extrusionOk="0">
                  <a:moveTo>
                    <a:pt x="701" y="1"/>
                  </a:moveTo>
                  <a:cubicBezTo>
                    <a:pt x="452" y="1"/>
                    <a:pt x="216" y="122"/>
                    <a:pt x="133" y="404"/>
                  </a:cubicBezTo>
                  <a:cubicBezTo>
                    <a:pt x="0" y="857"/>
                    <a:pt x="428" y="1168"/>
                    <a:pt x="827" y="1168"/>
                  </a:cubicBezTo>
                  <a:cubicBezTo>
                    <a:pt x="1076" y="1168"/>
                    <a:pt x="1313" y="1047"/>
                    <a:pt x="1395" y="763"/>
                  </a:cubicBezTo>
                  <a:cubicBezTo>
                    <a:pt x="1526" y="311"/>
                    <a:pt x="1099" y="1"/>
                    <a:pt x="7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6255969" y="9126504"/>
              <a:ext cx="49735" cy="38171"/>
            </a:xfrm>
            <a:custGeom>
              <a:avLst/>
              <a:gdLst/>
              <a:ahLst/>
              <a:cxnLst/>
              <a:rect l="l" t="t" r="r" b="b"/>
              <a:pathLst>
                <a:path w="1372" h="1053" extrusionOk="0">
                  <a:moveTo>
                    <a:pt x="632" y="1"/>
                  </a:moveTo>
                  <a:cubicBezTo>
                    <a:pt x="409" y="1"/>
                    <a:pt x="196" y="110"/>
                    <a:pt x="121" y="365"/>
                  </a:cubicBezTo>
                  <a:cubicBezTo>
                    <a:pt x="1" y="772"/>
                    <a:pt x="384" y="1052"/>
                    <a:pt x="742" y="1052"/>
                  </a:cubicBezTo>
                  <a:cubicBezTo>
                    <a:pt x="965" y="1052"/>
                    <a:pt x="1178" y="943"/>
                    <a:pt x="1252" y="688"/>
                  </a:cubicBezTo>
                  <a:cubicBezTo>
                    <a:pt x="1371" y="280"/>
                    <a:pt x="989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6669159" y="9390658"/>
              <a:ext cx="18488" cy="14246"/>
            </a:xfrm>
            <a:custGeom>
              <a:avLst/>
              <a:gdLst/>
              <a:ahLst/>
              <a:cxnLst/>
              <a:rect l="l" t="t" r="r" b="b"/>
              <a:pathLst>
                <a:path w="510" h="393" extrusionOk="0">
                  <a:moveTo>
                    <a:pt x="234" y="0"/>
                  </a:moveTo>
                  <a:cubicBezTo>
                    <a:pt x="148" y="0"/>
                    <a:pt x="67" y="42"/>
                    <a:pt x="40" y="140"/>
                  </a:cubicBezTo>
                  <a:cubicBezTo>
                    <a:pt x="0" y="292"/>
                    <a:pt x="143" y="393"/>
                    <a:pt x="276" y="393"/>
                  </a:cubicBezTo>
                  <a:cubicBezTo>
                    <a:pt x="361" y="393"/>
                    <a:pt x="443" y="351"/>
                    <a:pt x="469" y="253"/>
                  </a:cubicBezTo>
                  <a:cubicBezTo>
                    <a:pt x="510" y="101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6058733" y="9341177"/>
              <a:ext cx="57130" cy="43246"/>
            </a:xfrm>
            <a:custGeom>
              <a:avLst/>
              <a:gdLst/>
              <a:ahLst/>
              <a:cxnLst/>
              <a:rect l="l" t="t" r="r" b="b"/>
              <a:pathLst>
                <a:path w="1576" h="1193" extrusionOk="0">
                  <a:moveTo>
                    <a:pt x="720" y="0"/>
                  </a:moveTo>
                  <a:cubicBezTo>
                    <a:pt x="467" y="0"/>
                    <a:pt x="226" y="122"/>
                    <a:pt x="140" y="407"/>
                  </a:cubicBezTo>
                  <a:cubicBezTo>
                    <a:pt x="0" y="870"/>
                    <a:pt x="446" y="1192"/>
                    <a:pt x="858" y="1192"/>
                  </a:cubicBezTo>
                  <a:cubicBezTo>
                    <a:pt x="1111" y="1192"/>
                    <a:pt x="1352" y="1071"/>
                    <a:pt x="1437" y="785"/>
                  </a:cubicBezTo>
                  <a:cubicBezTo>
                    <a:pt x="1575" y="322"/>
                    <a:pt x="1132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6121554" y="9383698"/>
              <a:ext cx="29363" cy="22257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370" y="1"/>
                  </a:moveTo>
                  <a:cubicBezTo>
                    <a:pt x="239" y="1"/>
                    <a:pt x="115" y="63"/>
                    <a:pt x="72" y="210"/>
                  </a:cubicBezTo>
                  <a:cubicBezTo>
                    <a:pt x="0" y="448"/>
                    <a:pt x="230" y="614"/>
                    <a:pt x="441" y="614"/>
                  </a:cubicBezTo>
                  <a:cubicBezTo>
                    <a:pt x="572" y="614"/>
                    <a:pt x="696" y="551"/>
                    <a:pt x="740" y="404"/>
                  </a:cubicBezTo>
                  <a:cubicBezTo>
                    <a:pt x="810" y="166"/>
                    <a:pt x="581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6070623" y="9444054"/>
              <a:ext cx="46763" cy="35307"/>
            </a:xfrm>
            <a:custGeom>
              <a:avLst/>
              <a:gdLst/>
              <a:ahLst/>
              <a:cxnLst/>
              <a:rect l="l" t="t" r="r" b="b"/>
              <a:pathLst>
                <a:path w="1290" h="974" extrusionOk="0">
                  <a:moveTo>
                    <a:pt x="587" y="0"/>
                  </a:moveTo>
                  <a:cubicBezTo>
                    <a:pt x="380" y="0"/>
                    <a:pt x="184" y="99"/>
                    <a:pt x="114" y="332"/>
                  </a:cubicBezTo>
                  <a:cubicBezTo>
                    <a:pt x="1" y="710"/>
                    <a:pt x="367" y="974"/>
                    <a:pt x="705" y="974"/>
                  </a:cubicBezTo>
                  <a:cubicBezTo>
                    <a:pt x="912" y="974"/>
                    <a:pt x="1109" y="875"/>
                    <a:pt x="1177" y="642"/>
                  </a:cubicBezTo>
                  <a:cubicBezTo>
                    <a:pt x="1290" y="264"/>
                    <a:pt x="925" y="0"/>
                    <a:pt x="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6076242" y="9518476"/>
              <a:ext cx="49590" cy="34945"/>
            </a:xfrm>
            <a:custGeom>
              <a:avLst/>
              <a:gdLst/>
              <a:ahLst/>
              <a:cxnLst/>
              <a:rect l="l" t="t" r="r" b="b"/>
              <a:pathLst>
                <a:path w="1368" h="964" extrusionOk="0">
                  <a:moveTo>
                    <a:pt x="762" y="0"/>
                  </a:moveTo>
                  <a:cubicBezTo>
                    <a:pt x="761" y="0"/>
                    <a:pt x="759" y="0"/>
                    <a:pt x="758" y="0"/>
                  </a:cubicBezTo>
                  <a:lnTo>
                    <a:pt x="630" y="1"/>
                  </a:lnTo>
                  <a:cubicBezTo>
                    <a:pt x="260" y="2"/>
                    <a:pt x="0" y="313"/>
                    <a:pt x="150" y="642"/>
                  </a:cubicBezTo>
                  <a:cubicBezTo>
                    <a:pt x="239" y="838"/>
                    <a:pt x="465" y="963"/>
                    <a:pt x="684" y="963"/>
                  </a:cubicBezTo>
                  <a:cubicBezTo>
                    <a:pt x="804" y="963"/>
                    <a:pt x="922" y="925"/>
                    <a:pt x="1013" y="840"/>
                  </a:cubicBezTo>
                  <a:lnTo>
                    <a:pt x="1102" y="757"/>
                  </a:lnTo>
                  <a:cubicBezTo>
                    <a:pt x="1367" y="508"/>
                    <a:pt x="1198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6116661" y="9492339"/>
              <a:ext cx="44588" cy="37265"/>
            </a:xfrm>
            <a:custGeom>
              <a:avLst/>
              <a:gdLst/>
              <a:ahLst/>
              <a:cxnLst/>
              <a:rect l="l" t="t" r="r" b="b"/>
              <a:pathLst>
                <a:path w="1230" h="1028" extrusionOk="0">
                  <a:moveTo>
                    <a:pt x="640" y="1"/>
                  </a:moveTo>
                  <a:cubicBezTo>
                    <a:pt x="580" y="1"/>
                    <a:pt x="518" y="10"/>
                    <a:pt x="456" y="31"/>
                  </a:cubicBezTo>
                  <a:cubicBezTo>
                    <a:pt x="124" y="142"/>
                    <a:pt x="0" y="562"/>
                    <a:pt x="283" y="810"/>
                  </a:cubicBezTo>
                  <a:lnTo>
                    <a:pt x="381" y="895"/>
                  </a:lnTo>
                  <a:cubicBezTo>
                    <a:pt x="485" y="985"/>
                    <a:pt x="622" y="1028"/>
                    <a:pt x="754" y="1028"/>
                  </a:cubicBezTo>
                  <a:cubicBezTo>
                    <a:pt x="999" y="1028"/>
                    <a:pt x="1230" y="882"/>
                    <a:pt x="1211" y="620"/>
                  </a:cubicBezTo>
                  <a:lnTo>
                    <a:pt x="1203" y="505"/>
                  </a:lnTo>
                  <a:cubicBezTo>
                    <a:pt x="1183" y="223"/>
                    <a:pt x="930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6152693" y="9593876"/>
              <a:ext cx="50206" cy="37845"/>
            </a:xfrm>
            <a:custGeom>
              <a:avLst/>
              <a:gdLst/>
              <a:ahLst/>
              <a:cxnLst/>
              <a:rect l="l" t="t" r="r" b="b"/>
              <a:pathLst>
                <a:path w="1385" h="1044" extrusionOk="0">
                  <a:moveTo>
                    <a:pt x="629" y="1"/>
                  </a:moveTo>
                  <a:cubicBezTo>
                    <a:pt x="404" y="1"/>
                    <a:pt x="192" y="108"/>
                    <a:pt x="119" y="358"/>
                  </a:cubicBezTo>
                  <a:cubicBezTo>
                    <a:pt x="0" y="763"/>
                    <a:pt x="394" y="1044"/>
                    <a:pt x="757" y="1044"/>
                  </a:cubicBezTo>
                  <a:cubicBezTo>
                    <a:pt x="982" y="1044"/>
                    <a:pt x="1195" y="936"/>
                    <a:pt x="1268" y="685"/>
                  </a:cubicBezTo>
                  <a:cubicBezTo>
                    <a:pt x="1385" y="280"/>
                    <a:pt x="991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6213484" y="9592353"/>
              <a:ext cx="47343" cy="35706"/>
            </a:xfrm>
            <a:custGeom>
              <a:avLst/>
              <a:gdLst/>
              <a:ahLst/>
              <a:cxnLst/>
              <a:rect l="l" t="t" r="r" b="b"/>
              <a:pathLst>
                <a:path w="1306" h="985" extrusionOk="0">
                  <a:moveTo>
                    <a:pt x="595" y="1"/>
                  </a:moveTo>
                  <a:cubicBezTo>
                    <a:pt x="382" y="1"/>
                    <a:pt x="179" y="103"/>
                    <a:pt x="110" y="341"/>
                  </a:cubicBezTo>
                  <a:cubicBezTo>
                    <a:pt x="0" y="722"/>
                    <a:pt x="371" y="984"/>
                    <a:pt x="713" y="984"/>
                  </a:cubicBezTo>
                  <a:cubicBezTo>
                    <a:pt x="926" y="984"/>
                    <a:pt x="1128" y="883"/>
                    <a:pt x="1196" y="644"/>
                  </a:cubicBezTo>
                  <a:cubicBezTo>
                    <a:pt x="1305" y="263"/>
                    <a:pt x="93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236467" y="9672176"/>
              <a:ext cx="51076" cy="39295"/>
            </a:xfrm>
            <a:custGeom>
              <a:avLst/>
              <a:gdLst/>
              <a:ahLst/>
              <a:cxnLst/>
              <a:rect l="l" t="t" r="r" b="b"/>
              <a:pathLst>
                <a:path w="1409" h="1084" extrusionOk="0">
                  <a:moveTo>
                    <a:pt x="735" y="0"/>
                  </a:moveTo>
                  <a:cubicBezTo>
                    <a:pt x="338" y="0"/>
                    <a:pt x="1" y="334"/>
                    <a:pt x="195" y="730"/>
                  </a:cubicBezTo>
                  <a:cubicBezTo>
                    <a:pt x="307" y="959"/>
                    <a:pt x="572" y="1084"/>
                    <a:pt x="822" y="1084"/>
                  </a:cubicBezTo>
                  <a:cubicBezTo>
                    <a:pt x="1065" y="1084"/>
                    <a:pt x="1294" y="964"/>
                    <a:pt x="1351" y="707"/>
                  </a:cubicBezTo>
                  <a:lnTo>
                    <a:pt x="1369" y="627"/>
                  </a:lnTo>
                  <a:cubicBezTo>
                    <a:pt x="1409" y="442"/>
                    <a:pt x="1332" y="215"/>
                    <a:pt x="1128" y="113"/>
                  </a:cubicBezTo>
                  <a:lnTo>
                    <a:pt x="1058" y="78"/>
                  </a:lnTo>
                  <a:cubicBezTo>
                    <a:pt x="952" y="24"/>
                    <a:pt x="841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324482" y="9709912"/>
              <a:ext cx="33966" cy="25629"/>
            </a:xfrm>
            <a:custGeom>
              <a:avLst/>
              <a:gdLst/>
              <a:ahLst/>
              <a:cxnLst/>
              <a:rect l="l" t="t" r="r" b="b"/>
              <a:pathLst>
                <a:path w="937" h="707" extrusionOk="0">
                  <a:moveTo>
                    <a:pt x="426" y="1"/>
                  </a:moveTo>
                  <a:cubicBezTo>
                    <a:pt x="272" y="1"/>
                    <a:pt x="126" y="74"/>
                    <a:pt x="77" y="246"/>
                  </a:cubicBezTo>
                  <a:cubicBezTo>
                    <a:pt x="0" y="520"/>
                    <a:pt x="267" y="707"/>
                    <a:pt x="512" y="707"/>
                  </a:cubicBezTo>
                  <a:cubicBezTo>
                    <a:pt x="666" y="707"/>
                    <a:pt x="812" y="633"/>
                    <a:pt x="860" y="461"/>
                  </a:cubicBezTo>
                  <a:cubicBezTo>
                    <a:pt x="937" y="187"/>
                    <a:pt x="67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6142072" y="9648214"/>
              <a:ext cx="33568" cy="25230"/>
            </a:xfrm>
            <a:custGeom>
              <a:avLst/>
              <a:gdLst/>
              <a:ahLst/>
              <a:cxnLst/>
              <a:rect l="l" t="t" r="r" b="b"/>
              <a:pathLst>
                <a:path w="926" h="696" extrusionOk="0">
                  <a:moveTo>
                    <a:pt x="420" y="0"/>
                  </a:moveTo>
                  <a:cubicBezTo>
                    <a:pt x="270" y="0"/>
                    <a:pt x="129" y="71"/>
                    <a:pt x="80" y="238"/>
                  </a:cubicBezTo>
                  <a:cubicBezTo>
                    <a:pt x="1" y="508"/>
                    <a:pt x="265" y="696"/>
                    <a:pt x="508" y="696"/>
                  </a:cubicBezTo>
                  <a:cubicBezTo>
                    <a:pt x="657" y="696"/>
                    <a:pt x="799" y="624"/>
                    <a:pt x="848" y="457"/>
                  </a:cubicBezTo>
                  <a:cubicBezTo>
                    <a:pt x="926" y="187"/>
                    <a:pt x="663" y="0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564058" y="9224633"/>
              <a:ext cx="41724" cy="32226"/>
            </a:xfrm>
            <a:custGeom>
              <a:avLst/>
              <a:gdLst/>
              <a:ahLst/>
              <a:cxnLst/>
              <a:rect l="l" t="t" r="r" b="b"/>
              <a:pathLst>
                <a:path w="1151" h="889" extrusionOk="0">
                  <a:moveTo>
                    <a:pt x="532" y="1"/>
                  </a:moveTo>
                  <a:cubicBezTo>
                    <a:pt x="339" y="1"/>
                    <a:pt x="155" y="96"/>
                    <a:pt x="94" y="316"/>
                  </a:cubicBezTo>
                  <a:cubicBezTo>
                    <a:pt x="0" y="659"/>
                    <a:pt x="321" y="889"/>
                    <a:pt x="621" y="889"/>
                  </a:cubicBezTo>
                  <a:cubicBezTo>
                    <a:pt x="813" y="889"/>
                    <a:pt x="997" y="794"/>
                    <a:pt x="1057" y="574"/>
                  </a:cubicBezTo>
                  <a:cubicBezTo>
                    <a:pt x="1151" y="231"/>
                    <a:pt x="831" y="1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181874" y="9392652"/>
              <a:ext cx="219566" cy="201079"/>
            </a:xfrm>
            <a:custGeom>
              <a:avLst/>
              <a:gdLst/>
              <a:ahLst/>
              <a:cxnLst/>
              <a:rect l="l" t="t" r="r" b="b"/>
              <a:pathLst>
                <a:path w="6057" h="5547" extrusionOk="0">
                  <a:moveTo>
                    <a:pt x="1103" y="1"/>
                  </a:moveTo>
                  <a:cubicBezTo>
                    <a:pt x="979" y="1"/>
                    <a:pt x="858" y="54"/>
                    <a:pt x="776" y="179"/>
                  </a:cubicBezTo>
                  <a:cubicBezTo>
                    <a:pt x="1" y="1357"/>
                    <a:pt x="504" y="3074"/>
                    <a:pt x="1540" y="4106"/>
                  </a:cubicBezTo>
                  <a:cubicBezTo>
                    <a:pt x="2219" y="4791"/>
                    <a:pt x="3545" y="5546"/>
                    <a:pt x="4673" y="5546"/>
                  </a:cubicBezTo>
                  <a:cubicBezTo>
                    <a:pt x="5118" y="5546"/>
                    <a:pt x="5532" y="5429"/>
                    <a:pt x="5864" y="5143"/>
                  </a:cubicBezTo>
                  <a:cubicBezTo>
                    <a:pt x="6056" y="4977"/>
                    <a:pt x="6007" y="4665"/>
                    <a:pt x="5768" y="4533"/>
                  </a:cubicBezTo>
                  <a:cubicBezTo>
                    <a:pt x="4756" y="3978"/>
                    <a:pt x="3615" y="4169"/>
                    <a:pt x="2695" y="3331"/>
                  </a:cubicBezTo>
                  <a:cubicBezTo>
                    <a:pt x="1774" y="2494"/>
                    <a:pt x="1705" y="1489"/>
                    <a:pt x="1583" y="409"/>
                  </a:cubicBezTo>
                  <a:cubicBezTo>
                    <a:pt x="1556" y="171"/>
                    <a:pt x="1325" y="1"/>
                    <a:pt x="110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6421523" y="9349913"/>
              <a:ext cx="84318" cy="78554"/>
            </a:xfrm>
            <a:custGeom>
              <a:avLst/>
              <a:gdLst/>
              <a:ahLst/>
              <a:cxnLst/>
              <a:rect l="l" t="t" r="r" b="b"/>
              <a:pathLst>
                <a:path w="2326" h="2167" extrusionOk="0">
                  <a:moveTo>
                    <a:pt x="501" y="1"/>
                  </a:moveTo>
                  <a:cubicBezTo>
                    <a:pt x="253" y="1"/>
                    <a:pt x="1" y="233"/>
                    <a:pt x="106" y="476"/>
                  </a:cubicBezTo>
                  <a:cubicBezTo>
                    <a:pt x="268" y="849"/>
                    <a:pt x="512" y="1169"/>
                    <a:pt x="712" y="1525"/>
                  </a:cubicBezTo>
                  <a:cubicBezTo>
                    <a:pt x="871" y="1813"/>
                    <a:pt x="1196" y="2167"/>
                    <a:pt x="1542" y="2167"/>
                  </a:cubicBezTo>
                  <a:cubicBezTo>
                    <a:pt x="1662" y="2167"/>
                    <a:pt x="1786" y="2124"/>
                    <a:pt x="1906" y="2019"/>
                  </a:cubicBezTo>
                  <a:cubicBezTo>
                    <a:pt x="2326" y="1653"/>
                    <a:pt x="2070" y="1046"/>
                    <a:pt x="1760" y="671"/>
                  </a:cubicBezTo>
                  <a:cubicBezTo>
                    <a:pt x="1445" y="288"/>
                    <a:pt x="1037" y="4"/>
                    <a:pt x="502" y="1"/>
                  </a:cubicBezTo>
                  <a:cubicBezTo>
                    <a:pt x="502" y="1"/>
                    <a:pt x="501" y="1"/>
                    <a:pt x="50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8" name="Google Shape;828;p18"/>
          <p:cNvSpPr txBox="1">
            <a:spLocks noGrp="1"/>
          </p:cNvSpPr>
          <p:nvPr>
            <p:ph type="subTitle" idx="2"/>
          </p:nvPr>
        </p:nvSpPr>
        <p:spPr>
          <a:xfrm>
            <a:off x="552236" y="2170918"/>
            <a:ext cx="6537900" cy="522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Skuodo Bartuvos progimnazija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67" y="556440"/>
            <a:ext cx="1866449" cy="18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566" y="7209609"/>
            <a:ext cx="2471953" cy="344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6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82" b="32314" l="1596" r="98227">
                        <a14:foregroundMark x1="69858" y1="29255" x2="4965" y2="30053"/>
                        <a14:foregroundMark x1="35638" y1="21410" x2="35638" y2="21410"/>
                        <a14:foregroundMark x1="35284" y1="21410" x2="55851" y2="20080"/>
                        <a14:foregroundMark x1="57801" y1="20745" x2="67376" y2="21809"/>
                        <a14:foregroundMark x1="82801" y1="21809" x2="98227" y2="21809"/>
                        <a14:foregroundMark x1="97163" y1="27394" x2="96986" y2="29654"/>
                        <a14:foregroundMark x1="94149" y1="29787" x2="94149" y2="30319"/>
                        <a14:foregroundMark x1="69504" y1="29388" x2="69681" y2="30186"/>
                        <a14:foregroundMark x1="56560" y1="29255" x2="56738" y2="30053"/>
                        <a14:foregroundMark x1="26950" y1="29787" x2="27660" y2="30319"/>
                        <a14:foregroundMark x1="18085" y1="29787" x2="18085" y2="29787"/>
                        <a14:foregroundMark x1="6028" y1="23138" x2="1596" y2="23005"/>
                        <a14:foregroundMark x1="5496" y1="27128" x2="1596" y2="27128"/>
                        <a14:foregroundMark x1="35461" y1="31915" x2="35638" y2="29122"/>
                        <a14:foregroundMark x1="35284" y1="32314" x2="36348" y2="29388"/>
                        <a14:foregroundMark x1="65248" y1="26064" x2="97518" y2="25665"/>
                        <a14:foregroundMark x1="41312" y1="29787" x2="41312" y2="31250"/>
                        <a14:foregroundMark x1="70922" y1="29787" x2="71099" y2="31383"/>
                        <a14:foregroundMark x1="65780" y1="30186" x2="65780" y2="31250"/>
                        <a14:foregroundMark x1="77482" y1="29920" x2="77482" y2="31383"/>
                        <a14:foregroundMark x1="75177" y1="30319" x2="75177" y2="31516"/>
                        <a14:foregroundMark x1="85638" y1="28324" x2="86170" y2="31782"/>
                        <a14:foregroundMark x1="91312" y1="29787" x2="91312" y2="31915"/>
                        <a14:foregroundMark x1="95745" y1="30186" x2="95567" y2="31782"/>
                        <a14:foregroundMark x1="3546" y1="29920" x2="2305" y2="30851"/>
                      </a14:backgroundRemoval>
                    </a14:imgEffect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7826" r="-1446" b="67455"/>
          <a:stretch/>
        </p:blipFill>
        <p:spPr>
          <a:xfrm>
            <a:off x="0" y="9160145"/>
            <a:ext cx="7453834" cy="146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3" name="Google Shape;833;p19"/>
          <p:cNvSpPr txBox="1">
            <a:spLocks noGrp="1"/>
          </p:cNvSpPr>
          <p:nvPr>
            <p:ph type="title"/>
          </p:nvPr>
        </p:nvSpPr>
        <p:spPr>
          <a:xfrm>
            <a:off x="512075" y="2391991"/>
            <a:ext cx="6537900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Sveikiname</a:t>
            </a:r>
            <a:endParaRPr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34" name="Google Shape;834;p19"/>
          <p:cNvSpPr txBox="1">
            <a:spLocks noGrp="1"/>
          </p:cNvSpPr>
          <p:nvPr>
            <p:ph type="body" idx="1"/>
          </p:nvPr>
        </p:nvSpPr>
        <p:spPr>
          <a:xfrm>
            <a:off x="512075" y="3616127"/>
            <a:ext cx="6392304" cy="3484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Didžiuojamės ir sveikiname rajoninės olimpiados nugalėtojus...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5" name="Google Shape;835;p19"/>
          <p:cNvGrpSpPr/>
          <p:nvPr/>
        </p:nvGrpSpPr>
        <p:grpSpPr>
          <a:xfrm rot="-562144" flipH="1">
            <a:off x="631665" y="8630863"/>
            <a:ext cx="797677" cy="1817202"/>
            <a:chOff x="218267" y="103903"/>
            <a:chExt cx="735909" cy="2382383"/>
          </a:xfrm>
        </p:grpSpPr>
        <p:sp>
          <p:nvSpPr>
            <p:cNvPr id="836" name="Google Shape;836;p19"/>
            <p:cNvSpPr/>
            <p:nvPr/>
          </p:nvSpPr>
          <p:spPr>
            <a:xfrm rot="327068" flipH="1">
              <a:off x="675416" y="111583"/>
              <a:ext cx="220542" cy="1236202"/>
            </a:xfrm>
            <a:custGeom>
              <a:avLst/>
              <a:gdLst/>
              <a:ahLst/>
              <a:cxnLst/>
              <a:rect l="l" t="t" r="r" b="b"/>
              <a:pathLst>
                <a:path w="17532" h="98272" extrusionOk="0">
                  <a:moveTo>
                    <a:pt x="8348" y="0"/>
                  </a:moveTo>
                  <a:cubicBezTo>
                    <a:pt x="8348" y="0"/>
                    <a:pt x="8162" y="377"/>
                    <a:pt x="7859" y="1091"/>
                  </a:cubicBezTo>
                  <a:cubicBezTo>
                    <a:pt x="7569" y="1805"/>
                    <a:pt x="7089" y="2844"/>
                    <a:pt x="6592" y="4185"/>
                  </a:cubicBezTo>
                  <a:cubicBezTo>
                    <a:pt x="5579" y="6868"/>
                    <a:pt x="4198" y="10706"/>
                    <a:pt x="3078" y="15428"/>
                  </a:cubicBezTo>
                  <a:cubicBezTo>
                    <a:pt x="2502" y="17782"/>
                    <a:pt x="1948" y="20352"/>
                    <a:pt x="1459" y="23091"/>
                  </a:cubicBezTo>
                  <a:cubicBezTo>
                    <a:pt x="1022" y="25835"/>
                    <a:pt x="650" y="28747"/>
                    <a:pt x="386" y="31777"/>
                  </a:cubicBezTo>
                  <a:cubicBezTo>
                    <a:pt x="100" y="34801"/>
                    <a:pt x="1" y="37960"/>
                    <a:pt x="36" y="41163"/>
                  </a:cubicBezTo>
                  <a:cubicBezTo>
                    <a:pt x="70" y="44365"/>
                    <a:pt x="235" y="47619"/>
                    <a:pt x="633" y="50865"/>
                  </a:cubicBezTo>
                  <a:cubicBezTo>
                    <a:pt x="832" y="52479"/>
                    <a:pt x="1074" y="54192"/>
                    <a:pt x="1334" y="55763"/>
                  </a:cubicBezTo>
                  <a:cubicBezTo>
                    <a:pt x="1477" y="56529"/>
                    <a:pt x="1615" y="57291"/>
                    <a:pt x="1753" y="58048"/>
                  </a:cubicBezTo>
                  <a:lnTo>
                    <a:pt x="1992" y="59273"/>
                  </a:lnTo>
                  <a:lnTo>
                    <a:pt x="2255" y="60441"/>
                  </a:lnTo>
                  <a:cubicBezTo>
                    <a:pt x="2610" y="61999"/>
                    <a:pt x="3034" y="63501"/>
                    <a:pt x="3450" y="64976"/>
                  </a:cubicBezTo>
                  <a:cubicBezTo>
                    <a:pt x="3865" y="66452"/>
                    <a:pt x="4276" y="67880"/>
                    <a:pt x="4739" y="69265"/>
                  </a:cubicBezTo>
                  <a:cubicBezTo>
                    <a:pt x="6505" y="74804"/>
                    <a:pt x="8504" y="79694"/>
                    <a:pt x="10071" y="83883"/>
                  </a:cubicBezTo>
                  <a:cubicBezTo>
                    <a:pt x="10858" y="85977"/>
                    <a:pt x="11646" y="87907"/>
                    <a:pt x="12265" y="89634"/>
                  </a:cubicBezTo>
                  <a:cubicBezTo>
                    <a:pt x="12602" y="90495"/>
                    <a:pt x="12879" y="91309"/>
                    <a:pt x="13152" y="92066"/>
                  </a:cubicBezTo>
                  <a:lnTo>
                    <a:pt x="13883" y="94156"/>
                  </a:lnTo>
                  <a:lnTo>
                    <a:pt x="14476" y="95870"/>
                  </a:lnTo>
                  <a:cubicBezTo>
                    <a:pt x="14640" y="96385"/>
                    <a:pt x="14775" y="96826"/>
                    <a:pt x="14887" y="97181"/>
                  </a:cubicBezTo>
                  <a:cubicBezTo>
                    <a:pt x="15125" y="97895"/>
                    <a:pt x="15277" y="98271"/>
                    <a:pt x="15277" y="98271"/>
                  </a:cubicBezTo>
                  <a:cubicBezTo>
                    <a:pt x="15277" y="98271"/>
                    <a:pt x="15415" y="97886"/>
                    <a:pt x="15636" y="97172"/>
                  </a:cubicBezTo>
                  <a:cubicBezTo>
                    <a:pt x="15856" y="96463"/>
                    <a:pt x="16229" y="95433"/>
                    <a:pt x="16506" y="94026"/>
                  </a:cubicBezTo>
                  <a:cubicBezTo>
                    <a:pt x="16687" y="93325"/>
                    <a:pt x="16804" y="92559"/>
                    <a:pt x="16938" y="91720"/>
                  </a:cubicBezTo>
                  <a:cubicBezTo>
                    <a:pt x="17094" y="90876"/>
                    <a:pt x="17181" y="89967"/>
                    <a:pt x="17276" y="88989"/>
                  </a:cubicBezTo>
                  <a:cubicBezTo>
                    <a:pt x="17466" y="87024"/>
                    <a:pt x="17518" y="84817"/>
                    <a:pt x="17531" y="82416"/>
                  </a:cubicBezTo>
                  <a:cubicBezTo>
                    <a:pt x="17496" y="80023"/>
                    <a:pt x="17345" y="77426"/>
                    <a:pt x="17068" y="74743"/>
                  </a:cubicBezTo>
                  <a:cubicBezTo>
                    <a:pt x="16791" y="72060"/>
                    <a:pt x="16484" y="69269"/>
                    <a:pt x="16051" y="66430"/>
                  </a:cubicBezTo>
                  <a:cubicBezTo>
                    <a:pt x="15865" y="65011"/>
                    <a:pt x="15627" y="63583"/>
                    <a:pt x="15402" y="62151"/>
                  </a:cubicBezTo>
                  <a:cubicBezTo>
                    <a:pt x="15199" y="60736"/>
                    <a:pt x="15000" y="59299"/>
                    <a:pt x="14801" y="57845"/>
                  </a:cubicBezTo>
                  <a:cubicBezTo>
                    <a:pt x="14601" y="56391"/>
                    <a:pt x="14402" y="54932"/>
                    <a:pt x="14203" y="53461"/>
                  </a:cubicBezTo>
                  <a:cubicBezTo>
                    <a:pt x="14026" y="52024"/>
                    <a:pt x="13853" y="50588"/>
                    <a:pt x="13675" y="49147"/>
                  </a:cubicBezTo>
                  <a:cubicBezTo>
                    <a:pt x="13091" y="43236"/>
                    <a:pt x="12459" y="37272"/>
                    <a:pt x="12061" y="31673"/>
                  </a:cubicBezTo>
                  <a:cubicBezTo>
                    <a:pt x="11858" y="28843"/>
                    <a:pt x="11551" y="26064"/>
                    <a:pt x="11373" y="23425"/>
                  </a:cubicBezTo>
                  <a:cubicBezTo>
                    <a:pt x="11153" y="20781"/>
                    <a:pt x="10928" y="18262"/>
                    <a:pt x="10681" y="15917"/>
                  </a:cubicBezTo>
                  <a:cubicBezTo>
                    <a:pt x="10413" y="13567"/>
                    <a:pt x="10166" y="11403"/>
                    <a:pt x="9945" y="9469"/>
                  </a:cubicBezTo>
                  <a:cubicBezTo>
                    <a:pt x="9699" y="7539"/>
                    <a:pt x="9461" y="5842"/>
                    <a:pt x="9218" y="4440"/>
                  </a:cubicBezTo>
                  <a:cubicBezTo>
                    <a:pt x="9002" y="3038"/>
                    <a:pt x="8747" y="1922"/>
                    <a:pt x="8608" y="1165"/>
                  </a:cubicBezTo>
                  <a:cubicBezTo>
                    <a:pt x="8457" y="407"/>
                    <a:pt x="8348" y="0"/>
                    <a:pt x="8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 rot="327068" flipH="1">
              <a:off x="515193" y="637501"/>
              <a:ext cx="160777" cy="1845321"/>
            </a:xfrm>
            <a:custGeom>
              <a:avLst/>
              <a:gdLst/>
              <a:ahLst/>
              <a:cxnLst/>
              <a:rect l="l" t="t" r="r" b="b"/>
              <a:pathLst>
                <a:path w="12781" h="146694" extrusionOk="0">
                  <a:moveTo>
                    <a:pt x="11215" y="0"/>
                  </a:moveTo>
                  <a:cubicBezTo>
                    <a:pt x="10620" y="0"/>
                    <a:pt x="10025" y="369"/>
                    <a:pt x="9806" y="1191"/>
                  </a:cubicBezTo>
                  <a:cubicBezTo>
                    <a:pt x="8201" y="7020"/>
                    <a:pt x="7210" y="13048"/>
                    <a:pt x="6323" y="19093"/>
                  </a:cubicBezTo>
                  <a:cubicBezTo>
                    <a:pt x="5544" y="25151"/>
                    <a:pt x="4869" y="31231"/>
                    <a:pt x="4237" y="37242"/>
                  </a:cubicBezTo>
                  <a:lnTo>
                    <a:pt x="3627" y="42734"/>
                  </a:lnTo>
                  <a:lnTo>
                    <a:pt x="3112" y="48234"/>
                  </a:lnTo>
                  <a:lnTo>
                    <a:pt x="2597" y="53734"/>
                  </a:lnTo>
                  <a:lnTo>
                    <a:pt x="2177" y="59243"/>
                  </a:lnTo>
                  <a:cubicBezTo>
                    <a:pt x="1766" y="64262"/>
                    <a:pt x="1476" y="69291"/>
                    <a:pt x="1186" y="74319"/>
                  </a:cubicBezTo>
                  <a:cubicBezTo>
                    <a:pt x="550" y="86276"/>
                    <a:pt x="0" y="98328"/>
                    <a:pt x="113" y="110375"/>
                  </a:cubicBezTo>
                  <a:cubicBezTo>
                    <a:pt x="221" y="122423"/>
                    <a:pt x="892" y="134462"/>
                    <a:pt x="2536" y="146301"/>
                  </a:cubicBezTo>
                  <a:cubicBezTo>
                    <a:pt x="2571" y="146566"/>
                    <a:pt x="2766" y="146694"/>
                    <a:pt x="2963" y="146694"/>
                  </a:cubicBezTo>
                  <a:cubicBezTo>
                    <a:pt x="3177" y="146694"/>
                    <a:pt x="3394" y="146543"/>
                    <a:pt x="3410" y="146254"/>
                  </a:cubicBezTo>
                  <a:cubicBezTo>
                    <a:pt x="3973" y="134332"/>
                    <a:pt x="4150" y="122371"/>
                    <a:pt x="4323" y="110401"/>
                  </a:cubicBezTo>
                  <a:cubicBezTo>
                    <a:pt x="4501" y="98427"/>
                    <a:pt x="4795" y="86453"/>
                    <a:pt x="5435" y="74583"/>
                  </a:cubicBezTo>
                  <a:cubicBezTo>
                    <a:pt x="5734" y="69589"/>
                    <a:pt x="6033" y="64596"/>
                    <a:pt x="6452" y="59615"/>
                  </a:cubicBezTo>
                  <a:lnTo>
                    <a:pt x="6855" y="54418"/>
                  </a:lnTo>
                  <a:lnTo>
                    <a:pt x="7344" y="49229"/>
                  </a:lnTo>
                  <a:cubicBezTo>
                    <a:pt x="7668" y="45767"/>
                    <a:pt x="7971" y="42305"/>
                    <a:pt x="8378" y="38856"/>
                  </a:cubicBezTo>
                  <a:cubicBezTo>
                    <a:pt x="9659" y="26545"/>
                    <a:pt x="11957" y="14078"/>
                    <a:pt x="12714" y="1723"/>
                  </a:cubicBezTo>
                  <a:cubicBezTo>
                    <a:pt x="12780" y="637"/>
                    <a:pt x="11997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 rot="327068" flipH="1">
              <a:off x="342477" y="462970"/>
              <a:ext cx="508861" cy="417460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 rot="327068" flipH="1">
              <a:off x="342544" y="461949"/>
              <a:ext cx="508861" cy="418293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 rot="327068" flipH="1">
              <a:off x="248255" y="737512"/>
              <a:ext cx="414478" cy="651071"/>
            </a:xfrm>
            <a:custGeom>
              <a:avLst/>
              <a:gdLst/>
              <a:ahLst/>
              <a:cxnLst/>
              <a:rect l="l" t="t" r="r" b="b"/>
              <a:pathLst>
                <a:path w="32949" h="51757" extrusionOk="0">
                  <a:moveTo>
                    <a:pt x="32382" y="1"/>
                  </a:moveTo>
                  <a:cubicBezTo>
                    <a:pt x="32382" y="1"/>
                    <a:pt x="32165" y="178"/>
                    <a:pt x="31802" y="520"/>
                  </a:cubicBezTo>
                  <a:cubicBezTo>
                    <a:pt x="31451" y="870"/>
                    <a:pt x="30902" y="1364"/>
                    <a:pt x="30279" y="2009"/>
                  </a:cubicBezTo>
                  <a:cubicBezTo>
                    <a:pt x="29625" y="2645"/>
                    <a:pt x="28920" y="3432"/>
                    <a:pt x="28106" y="4315"/>
                  </a:cubicBezTo>
                  <a:lnTo>
                    <a:pt x="25501" y="7288"/>
                  </a:lnTo>
                  <a:lnTo>
                    <a:pt x="22589" y="10767"/>
                  </a:lnTo>
                  <a:cubicBezTo>
                    <a:pt x="21594" y="11988"/>
                    <a:pt x="20551" y="13277"/>
                    <a:pt x="19504" y="14623"/>
                  </a:cubicBezTo>
                  <a:lnTo>
                    <a:pt x="13151" y="23014"/>
                  </a:lnTo>
                  <a:cubicBezTo>
                    <a:pt x="12108" y="24463"/>
                    <a:pt x="11065" y="25913"/>
                    <a:pt x="10040" y="27341"/>
                  </a:cubicBezTo>
                  <a:cubicBezTo>
                    <a:pt x="9005" y="28778"/>
                    <a:pt x="7941" y="30271"/>
                    <a:pt x="6924" y="31790"/>
                  </a:cubicBezTo>
                  <a:cubicBezTo>
                    <a:pt x="4864" y="34819"/>
                    <a:pt x="3142" y="38047"/>
                    <a:pt x="1934" y="41050"/>
                  </a:cubicBezTo>
                  <a:cubicBezTo>
                    <a:pt x="1350" y="42556"/>
                    <a:pt x="883" y="43984"/>
                    <a:pt x="593" y="45300"/>
                  </a:cubicBezTo>
                  <a:cubicBezTo>
                    <a:pt x="338" y="46434"/>
                    <a:pt x="169" y="47589"/>
                    <a:pt x="91" y="48753"/>
                  </a:cubicBezTo>
                  <a:cubicBezTo>
                    <a:pt x="0" y="49735"/>
                    <a:pt x="74" y="50493"/>
                    <a:pt x="100" y="50982"/>
                  </a:cubicBezTo>
                  <a:cubicBezTo>
                    <a:pt x="130" y="51479"/>
                    <a:pt x="169" y="51756"/>
                    <a:pt x="169" y="51756"/>
                  </a:cubicBezTo>
                  <a:cubicBezTo>
                    <a:pt x="169" y="51756"/>
                    <a:pt x="398" y="51596"/>
                    <a:pt x="788" y="51276"/>
                  </a:cubicBezTo>
                  <a:lnTo>
                    <a:pt x="1497" y="50679"/>
                  </a:lnTo>
                  <a:cubicBezTo>
                    <a:pt x="1787" y="50467"/>
                    <a:pt x="2107" y="50211"/>
                    <a:pt x="2449" y="49930"/>
                  </a:cubicBezTo>
                  <a:lnTo>
                    <a:pt x="4912" y="47974"/>
                  </a:lnTo>
                  <a:lnTo>
                    <a:pt x="8019" y="45581"/>
                  </a:lnTo>
                  <a:cubicBezTo>
                    <a:pt x="10308" y="43850"/>
                    <a:pt x="12948" y="41886"/>
                    <a:pt x="15708" y="39458"/>
                  </a:cubicBezTo>
                  <a:cubicBezTo>
                    <a:pt x="17089" y="38246"/>
                    <a:pt x="18495" y="36922"/>
                    <a:pt x="19863" y="35433"/>
                  </a:cubicBezTo>
                  <a:cubicBezTo>
                    <a:pt x="20646" y="34572"/>
                    <a:pt x="21165" y="34040"/>
                    <a:pt x="21862" y="33192"/>
                  </a:cubicBezTo>
                  <a:cubicBezTo>
                    <a:pt x="22541" y="32374"/>
                    <a:pt x="23216" y="31530"/>
                    <a:pt x="23809" y="30712"/>
                  </a:cubicBezTo>
                  <a:cubicBezTo>
                    <a:pt x="25017" y="29076"/>
                    <a:pt x="26120" y="27363"/>
                    <a:pt x="27111" y="25589"/>
                  </a:cubicBezTo>
                  <a:cubicBezTo>
                    <a:pt x="28102" y="23840"/>
                    <a:pt x="28989" y="22070"/>
                    <a:pt x="29703" y="20305"/>
                  </a:cubicBezTo>
                  <a:cubicBezTo>
                    <a:pt x="30409" y="18621"/>
                    <a:pt x="30993" y="16886"/>
                    <a:pt x="31456" y="15121"/>
                  </a:cubicBezTo>
                  <a:cubicBezTo>
                    <a:pt x="31893" y="13537"/>
                    <a:pt x="32239" y="11936"/>
                    <a:pt x="32490" y="10313"/>
                  </a:cubicBezTo>
                  <a:cubicBezTo>
                    <a:pt x="32858" y="7855"/>
                    <a:pt x="32949" y="5362"/>
                    <a:pt x="32767" y="2883"/>
                  </a:cubicBezTo>
                  <a:cubicBezTo>
                    <a:pt x="32724" y="1983"/>
                    <a:pt x="32572" y="1243"/>
                    <a:pt x="32520" y="758"/>
                  </a:cubicBezTo>
                  <a:cubicBezTo>
                    <a:pt x="32447" y="265"/>
                    <a:pt x="32382" y="1"/>
                    <a:pt x="3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 rot="327068" flipH="1">
              <a:off x="252195" y="356598"/>
              <a:ext cx="473010" cy="363934"/>
            </a:xfrm>
            <a:custGeom>
              <a:avLst/>
              <a:gdLst/>
              <a:ahLst/>
              <a:cxnLst/>
              <a:rect l="l" t="t" r="r" b="b"/>
              <a:pathLst>
                <a:path w="37602" h="28931" extrusionOk="0">
                  <a:moveTo>
                    <a:pt x="17309" y="0"/>
                  </a:moveTo>
                  <a:cubicBezTo>
                    <a:pt x="16054" y="0"/>
                    <a:pt x="14800" y="128"/>
                    <a:pt x="13571" y="401"/>
                  </a:cubicBezTo>
                  <a:cubicBezTo>
                    <a:pt x="9625" y="1261"/>
                    <a:pt x="6964" y="3500"/>
                    <a:pt x="5497" y="6318"/>
                  </a:cubicBezTo>
                  <a:lnTo>
                    <a:pt x="5497" y="6318"/>
                  </a:lnTo>
                  <a:cubicBezTo>
                    <a:pt x="5247" y="6554"/>
                    <a:pt x="5008" y="6800"/>
                    <a:pt x="4782" y="7056"/>
                  </a:cubicBezTo>
                  <a:cubicBezTo>
                    <a:pt x="0" y="12358"/>
                    <a:pt x="654" y="20424"/>
                    <a:pt x="6777" y="25245"/>
                  </a:cubicBezTo>
                  <a:cubicBezTo>
                    <a:pt x="10088" y="27838"/>
                    <a:pt x="14671" y="28931"/>
                    <a:pt x="19094" y="28931"/>
                  </a:cubicBezTo>
                  <a:cubicBezTo>
                    <a:pt x="21261" y="28931"/>
                    <a:pt x="23390" y="28668"/>
                    <a:pt x="25311" y="28191"/>
                  </a:cubicBezTo>
                  <a:cubicBezTo>
                    <a:pt x="31223" y="26729"/>
                    <a:pt x="35563" y="22583"/>
                    <a:pt x="36562" y="17576"/>
                  </a:cubicBezTo>
                  <a:cubicBezTo>
                    <a:pt x="37601" y="12552"/>
                    <a:pt x="34611" y="7693"/>
                    <a:pt x="30093" y="4339"/>
                  </a:cubicBezTo>
                  <a:cubicBezTo>
                    <a:pt x="26516" y="1709"/>
                    <a:pt x="21896" y="0"/>
                    <a:pt x="1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 rot="327068" flipH="1">
              <a:off x="620934" y="644839"/>
              <a:ext cx="7422" cy="10554"/>
            </a:xfrm>
            <a:custGeom>
              <a:avLst/>
              <a:gdLst/>
              <a:ahLst/>
              <a:cxnLst/>
              <a:rect l="l" t="t" r="r" b="b"/>
              <a:pathLst>
                <a:path w="590" h="839" extrusionOk="0">
                  <a:moveTo>
                    <a:pt x="312" y="0"/>
                  </a:moveTo>
                  <a:cubicBezTo>
                    <a:pt x="216" y="0"/>
                    <a:pt x="125" y="46"/>
                    <a:pt x="107" y="149"/>
                  </a:cubicBezTo>
                  <a:lnTo>
                    <a:pt x="25" y="608"/>
                  </a:lnTo>
                  <a:cubicBezTo>
                    <a:pt x="0" y="751"/>
                    <a:pt x="144" y="839"/>
                    <a:pt x="278" y="839"/>
                  </a:cubicBezTo>
                  <a:cubicBezTo>
                    <a:pt x="375" y="839"/>
                    <a:pt x="466" y="793"/>
                    <a:pt x="484" y="690"/>
                  </a:cubicBezTo>
                  <a:lnTo>
                    <a:pt x="562" y="236"/>
                  </a:lnTo>
                  <a:cubicBezTo>
                    <a:pt x="590" y="89"/>
                    <a:pt x="445" y="0"/>
                    <a:pt x="312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 rot="327068" flipH="1">
              <a:off x="478660" y="640867"/>
              <a:ext cx="516" cy="41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15" y="0"/>
                  </a:moveTo>
                  <a:cubicBezTo>
                    <a:pt x="2" y="0"/>
                    <a:pt x="0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34" y="32"/>
                    <a:pt x="41" y="2"/>
                    <a:pt x="20" y="2"/>
                  </a:cubicBezTo>
                  <a:cubicBezTo>
                    <a:pt x="18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 rot="327068" flipH="1">
              <a:off x="449318" y="528081"/>
              <a:ext cx="276633" cy="215284"/>
            </a:xfrm>
            <a:custGeom>
              <a:avLst/>
              <a:gdLst/>
              <a:ahLst/>
              <a:cxnLst/>
              <a:rect l="l" t="t" r="r" b="b"/>
              <a:pathLst>
                <a:path w="21991" h="17114" extrusionOk="0">
                  <a:moveTo>
                    <a:pt x="10510" y="0"/>
                  </a:moveTo>
                  <a:cubicBezTo>
                    <a:pt x="7087" y="0"/>
                    <a:pt x="3800" y="1421"/>
                    <a:pt x="2296" y="4252"/>
                  </a:cubicBezTo>
                  <a:cubicBezTo>
                    <a:pt x="0" y="8698"/>
                    <a:pt x="2643" y="15264"/>
                    <a:pt x="8901" y="16281"/>
                  </a:cubicBezTo>
                  <a:lnTo>
                    <a:pt x="8901" y="16281"/>
                  </a:lnTo>
                  <a:cubicBezTo>
                    <a:pt x="9920" y="16761"/>
                    <a:pt x="11202" y="17114"/>
                    <a:pt x="12249" y="17114"/>
                  </a:cubicBezTo>
                  <a:cubicBezTo>
                    <a:pt x="12469" y="17114"/>
                    <a:pt x="12678" y="17098"/>
                    <a:pt x="12872" y="17065"/>
                  </a:cubicBezTo>
                  <a:cubicBezTo>
                    <a:pt x="14508" y="16793"/>
                    <a:pt x="15291" y="16654"/>
                    <a:pt x="16715" y="15983"/>
                  </a:cubicBezTo>
                  <a:cubicBezTo>
                    <a:pt x="17529" y="15603"/>
                    <a:pt x="18061" y="15191"/>
                    <a:pt x="18771" y="14612"/>
                  </a:cubicBezTo>
                  <a:cubicBezTo>
                    <a:pt x="20073" y="13556"/>
                    <a:pt x="20848" y="12188"/>
                    <a:pt x="21246" y="10695"/>
                  </a:cubicBezTo>
                  <a:cubicBezTo>
                    <a:pt x="21990" y="7809"/>
                    <a:pt x="20601" y="4853"/>
                    <a:pt x="18070" y="2668"/>
                  </a:cubicBezTo>
                  <a:cubicBezTo>
                    <a:pt x="16007" y="888"/>
                    <a:pt x="13216" y="0"/>
                    <a:pt x="10510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</p:grpSp>
      <p:grpSp>
        <p:nvGrpSpPr>
          <p:cNvPr id="853" name="Google Shape;853;p19"/>
          <p:cNvGrpSpPr/>
          <p:nvPr/>
        </p:nvGrpSpPr>
        <p:grpSpPr>
          <a:xfrm rot="10800000" flipH="1">
            <a:off x="4664799" y="8790959"/>
            <a:ext cx="2721930" cy="1571513"/>
            <a:chOff x="3117175" y="272840"/>
            <a:chExt cx="4216846" cy="2856227"/>
          </a:xfrm>
        </p:grpSpPr>
        <p:sp>
          <p:nvSpPr>
            <p:cNvPr id="854" name="Google Shape;854;p19"/>
            <p:cNvSpPr/>
            <p:nvPr/>
          </p:nvSpPr>
          <p:spPr>
            <a:xfrm>
              <a:off x="3400789" y="916531"/>
              <a:ext cx="2224789" cy="700377"/>
            </a:xfrm>
            <a:custGeom>
              <a:avLst/>
              <a:gdLst/>
              <a:ahLst/>
              <a:cxnLst/>
              <a:rect l="l" t="t" r="r" b="b"/>
              <a:pathLst>
                <a:path w="72451" h="22808" extrusionOk="0">
                  <a:moveTo>
                    <a:pt x="2709" y="0"/>
                  </a:moveTo>
                  <a:cubicBezTo>
                    <a:pt x="1846" y="0"/>
                    <a:pt x="981" y="23"/>
                    <a:pt x="116" y="73"/>
                  </a:cubicBezTo>
                  <a:cubicBezTo>
                    <a:pt x="1" y="80"/>
                    <a:pt x="15" y="284"/>
                    <a:pt x="127" y="284"/>
                  </a:cubicBezTo>
                  <a:cubicBezTo>
                    <a:pt x="128" y="284"/>
                    <a:pt x="128" y="284"/>
                    <a:pt x="129" y="284"/>
                  </a:cubicBezTo>
                  <a:cubicBezTo>
                    <a:pt x="299" y="282"/>
                    <a:pt x="470" y="281"/>
                    <a:pt x="640" y="281"/>
                  </a:cubicBezTo>
                  <a:cubicBezTo>
                    <a:pt x="5514" y="281"/>
                    <a:pt x="10293" y="987"/>
                    <a:pt x="14971" y="1960"/>
                  </a:cubicBezTo>
                  <a:cubicBezTo>
                    <a:pt x="17395" y="2469"/>
                    <a:pt x="19798" y="3041"/>
                    <a:pt x="22183" y="3669"/>
                  </a:cubicBezTo>
                  <a:lnTo>
                    <a:pt x="23975" y="4127"/>
                  </a:lnTo>
                  <a:lnTo>
                    <a:pt x="25760" y="4615"/>
                  </a:lnTo>
                  <a:cubicBezTo>
                    <a:pt x="26354" y="4779"/>
                    <a:pt x="26952" y="4933"/>
                    <a:pt x="27544" y="5104"/>
                  </a:cubicBezTo>
                  <a:lnTo>
                    <a:pt x="29321" y="5616"/>
                  </a:lnTo>
                  <a:cubicBezTo>
                    <a:pt x="38794" y="8359"/>
                    <a:pt x="48104" y="11673"/>
                    <a:pt x="57140" y="15650"/>
                  </a:cubicBezTo>
                  <a:cubicBezTo>
                    <a:pt x="62240" y="17895"/>
                    <a:pt x="67295" y="20245"/>
                    <a:pt x="72275" y="22800"/>
                  </a:cubicBezTo>
                  <a:cubicBezTo>
                    <a:pt x="72286" y="22805"/>
                    <a:pt x="72297" y="22808"/>
                    <a:pt x="72308" y="22808"/>
                  </a:cubicBezTo>
                  <a:cubicBezTo>
                    <a:pt x="72385" y="22808"/>
                    <a:pt x="72451" y="22680"/>
                    <a:pt x="72373" y="22637"/>
                  </a:cubicBezTo>
                  <a:cubicBezTo>
                    <a:pt x="63725" y="17783"/>
                    <a:pt x="54699" y="13633"/>
                    <a:pt x="45432" y="10150"/>
                  </a:cubicBezTo>
                  <a:cubicBezTo>
                    <a:pt x="40799" y="8409"/>
                    <a:pt x="36103" y="6834"/>
                    <a:pt x="31358" y="5421"/>
                  </a:cubicBezTo>
                  <a:cubicBezTo>
                    <a:pt x="26608" y="4012"/>
                    <a:pt x="21830" y="2747"/>
                    <a:pt x="16971" y="1679"/>
                  </a:cubicBezTo>
                  <a:cubicBezTo>
                    <a:pt x="14229" y="1087"/>
                    <a:pt x="11448" y="615"/>
                    <a:pt x="8633" y="323"/>
                  </a:cubicBezTo>
                  <a:cubicBezTo>
                    <a:pt x="6673" y="122"/>
                    <a:pt x="4695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4425314" y="780373"/>
              <a:ext cx="946620" cy="691349"/>
            </a:xfrm>
            <a:custGeom>
              <a:avLst/>
              <a:gdLst/>
              <a:ahLst/>
              <a:cxnLst/>
              <a:rect l="l" t="t" r="r" b="b"/>
              <a:pathLst>
                <a:path w="30827" h="22514" extrusionOk="0">
                  <a:moveTo>
                    <a:pt x="418" y="1"/>
                  </a:moveTo>
                  <a:cubicBezTo>
                    <a:pt x="147" y="1"/>
                    <a:pt x="1" y="8"/>
                    <a:pt x="1" y="8"/>
                  </a:cubicBezTo>
                  <a:cubicBezTo>
                    <a:pt x="1" y="8"/>
                    <a:pt x="130" y="114"/>
                    <a:pt x="365" y="306"/>
                  </a:cubicBezTo>
                  <a:cubicBezTo>
                    <a:pt x="602" y="498"/>
                    <a:pt x="951" y="775"/>
                    <a:pt x="1400" y="1108"/>
                  </a:cubicBezTo>
                  <a:cubicBezTo>
                    <a:pt x="1845" y="1447"/>
                    <a:pt x="2394" y="1833"/>
                    <a:pt x="3019" y="2270"/>
                  </a:cubicBezTo>
                  <a:cubicBezTo>
                    <a:pt x="3648" y="2695"/>
                    <a:pt x="4342" y="3204"/>
                    <a:pt x="5107" y="3713"/>
                  </a:cubicBezTo>
                  <a:cubicBezTo>
                    <a:pt x="5487" y="3973"/>
                    <a:pt x="5885" y="4235"/>
                    <a:pt x="6294" y="4506"/>
                  </a:cubicBezTo>
                  <a:cubicBezTo>
                    <a:pt x="6701" y="4783"/>
                    <a:pt x="7120" y="5067"/>
                    <a:pt x="7547" y="5357"/>
                  </a:cubicBezTo>
                  <a:cubicBezTo>
                    <a:pt x="8395" y="5940"/>
                    <a:pt x="9294" y="6530"/>
                    <a:pt x="10203" y="7180"/>
                  </a:cubicBezTo>
                  <a:cubicBezTo>
                    <a:pt x="10430" y="7339"/>
                    <a:pt x="10659" y="7500"/>
                    <a:pt x="10887" y="7662"/>
                  </a:cubicBezTo>
                  <a:cubicBezTo>
                    <a:pt x="11113" y="7825"/>
                    <a:pt x="11341" y="7989"/>
                    <a:pt x="11570" y="8156"/>
                  </a:cubicBezTo>
                  <a:cubicBezTo>
                    <a:pt x="12031" y="8481"/>
                    <a:pt x="12487" y="8815"/>
                    <a:pt x="12944" y="9162"/>
                  </a:cubicBezTo>
                  <a:cubicBezTo>
                    <a:pt x="13405" y="9501"/>
                    <a:pt x="13844" y="9871"/>
                    <a:pt x="14305" y="10213"/>
                  </a:cubicBezTo>
                  <a:cubicBezTo>
                    <a:pt x="14743" y="10583"/>
                    <a:pt x="15205" y="10923"/>
                    <a:pt x="15636" y="11298"/>
                  </a:cubicBezTo>
                  <a:lnTo>
                    <a:pt x="16286" y="11860"/>
                  </a:lnTo>
                  <a:cubicBezTo>
                    <a:pt x="16507" y="12047"/>
                    <a:pt x="16700" y="12232"/>
                    <a:pt x="16907" y="12416"/>
                  </a:cubicBezTo>
                  <a:lnTo>
                    <a:pt x="17214" y="12692"/>
                  </a:lnTo>
                  <a:cubicBezTo>
                    <a:pt x="17317" y="12785"/>
                    <a:pt x="17417" y="12866"/>
                    <a:pt x="17527" y="12976"/>
                  </a:cubicBezTo>
                  <a:cubicBezTo>
                    <a:pt x="17743" y="13181"/>
                    <a:pt x="17959" y="13387"/>
                    <a:pt x="18173" y="13590"/>
                  </a:cubicBezTo>
                  <a:lnTo>
                    <a:pt x="18334" y="13742"/>
                  </a:lnTo>
                  <a:lnTo>
                    <a:pt x="18414" y="13819"/>
                  </a:lnTo>
                  <a:lnTo>
                    <a:pt x="18454" y="13857"/>
                  </a:lnTo>
                  <a:lnTo>
                    <a:pt x="18473" y="13877"/>
                  </a:lnTo>
                  <a:cubicBezTo>
                    <a:pt x="18474" y="13877"/>
                    <a:pt x="18474" y="13878"/>
                    <a:pt x="18474" y="13878"/>
                  </a:cubicBezTo>
                  <a:cubicBezTo>
                    <a:pt x="18474" y="13878"/>
                    <a:pt x="18447" y="13847"/>
                    <a:pt x="18447" y="13847"/>
                  </a:cubicBezTo>
                  <a:lnTo>
                    <a:pt x="18447" y="13847"/>
                  </a:lnTo>
                  <a:cubicBezTo>
                    <a:pt x="18447" y="13847"/>
                    <a:pt x="18449" y="13850"/>
                    <a:pt x="18455" y="13855"/>
                  </a:cubicBezTo>
                  <a:lnTo>
                    <a:pt x="18464" y="13865"/>
                  </a:lnTo>
                  <a:lnTo>
                    <a:pt x="18759" y="14167"/>
                  </a:lnTo>
                  <a:cubicBezTo>
                    <a:pt x="18959" y="14365"/>
                    <a:pt x="19156" y="14563"/>
                    <a:pt x="19349" y="14770"/>
                  </a:cubicBezTo>
                  <a:cubicBezTo>
                    <a:pt x="19746" y="15178"/>
                    <a:pt x="20136" y="15581"/>
                    <a:pt x="20521" y="15977"/>
                  </a:cubicBezTo>
                  <a:cubicBezTo>
                    <a:pt x="21300" y="16771"/>
                    <a:pt x="22062" y="17583"/>
                    <a:pt x="22836" y="18295"/>
                  </a:cubicBezTo>
                  <a:cubicBezTo>
                    <a:pt x="23610" y="19005"/>
                    <a:pt x="24365" y="19676"/>
                    <a:pt x="25124" y="20220"/>
                  </a:cubicBezTo>
                  <a:cubicBezTo>
                    <a:pt x="25310" y="20358"/>
                    <a:pt x="25493" y="20492"/>
                    <a:pt x="25685" y="20610"/>
                  </a:cubicBezTo>
                  <a:cubicBezTo>
                    <a:pt x="25872" y="20732"/>
                    <a:pt x="26053" y="20851"/>
                    <a:pt x="26234" y="20961"/>
                  </a:cubicBezTo>
                  <a:cubicBezTo>
                    <a:pt x="26421" y="21063"/>
                    <a:pt x="26602" y="21165"/>
                    <a:pt x="26776" y="21267"/>
                  </a:cubicBezTo>
                  <a:cubicBezTo>
                    <a:pt x="26950" y="21367"/>
                    <a:pt x="27116" y="21465"/>
                    <a:pt x="27293" y="21541"/>
                  </a:cubicBezTo>
                  <a:cubicBezTo>
                    <a:pt x="27643" y="21697"/>
                    <a:pt x="27950" y="21863"/>
                    <a:pt x="28270" y="21961"/>
                  </a:cubicBezTo>
                  <a:cubicBezTo>
                    <a:pt x="28584" y="22067"/>
                    <a:pt x="28853" y="22180"/>
                    <a:pt x="29134" y="22237"/>
                  </a:cubicBezTo>
                  <a:cubicBezTo>
                    <a:pt x="29404" y="22305"/>
                    <a:pt x="29643" y="22358"/>
                    <a:pt x="29849" y="22401"/>
                  </a:cubicBezTo>
                  <a:cubicBezTo>
                    <a:pt x="30055" y="22433"/>
                    <a:pt x="30234" y="22453"/>
                    <a:pt x="30378" y="22469"/>
                  </a:cubicBezTo>
                  <a:cubicBezTo>
                    <a:pt x="30669" y="22502"/>
                    <a:pt x="30827" y="22514"/>
                    <a:pt x="30827" y="22514"/>
                  </a:cubicBezTo>
                  <a:cubicBezTo>
                    <a:pt x="30827" y="22514"/>
                    <a:pt x="30724" y="22396"/>
                    <a:pt x="30525" y="22184"/>
                  </a:cubicBezTo>
                  <a:cubicBezTo>
                    <a:pt x="30426" y="22079"/>
                    <a:pt x="30302" y="21950"/>
                    <a:pt x="30155" y="21803"/>
                  </a:cubicBezTo>
                  <a:cubicBezTo>
                    <a:pt x="30021" y="21642"/>
                    <a:pt x="29866" y="21470"/>
                    <a:pt x="29697" y="21280"/>
                  </a:cubicBezTo>
                  <a:cubicBezTo>
                    <a:pt x="29361" y="20891"/>
                    <a:pt x="28962" y="20402"/>
                    <a:pt x="28544" y="19824"/>
                  </a:cubicBezTo>
                  <a:cubicBezTo>
                    <a:pt x="28333" y="19537"/>
                    <a:pt x="28118" y="19216"/>
                    <a:pt x="27892" y="18889"/>
                  </a:cubicBezTo>
                  <a:cubicBezTo>
                    <a:pt x="27679" y="18537"/>
                    <a:pt x="27431" y="18211"/>
                    <a:pt x="27201" y="17825"/>
                  </a:cubicBezTo>
                  <a:cubicBezTo>
                    <a:pt x="26720" y="17087"/>
                    <a:pt x="26224" y="16249"/>
                    <a:pt x="25683" y="15355"/>
                  </a:cubicBezTo>
                  <a:cubicBezTo>
                    <a:pt x="25139" y="14467"/>
                    <a:pt x="24551" y="13526"/>
                    <a:pt x="23893" y="12539"/>
                  </a:cubicBezTo>
                  <a:cubicBezTo>
                    <a:pt x="23563" y="12047"/>
                    <a:pt x="23218" y="11545"/>
                    <a:pt x="22841" y="11054"/>
                  </a:cubicBezTo>
                  <a:cubicBezTo>
                    <a:pt x="22657" y="10808"/>
                    <a:pt x="22461" y="10561"/>
                    <a:pt x="22260" y="10313"/>
                  </a:cubicBezTo>
                  <a:lnTo>
                    <a:pt x="21959" y="9943"/>
                  </a:lnTo>
                  <a:lnTo>
                    <a:pt x="21629" y="9566"/>
                  </a:lnTo>
                  <a:cubicBezTo>
                    <a:pt x="21429" y="9335"/>
                    <a:pt x="21223" y="9108"/>
                    <a:pt x="21016" y="8878"/>
                  </a:cubicBezTo>
                  <a:cubicBezTo>
                    <a:pt x="20919" y="8766"/>
                    <a:pt x="20794" y="8642"/>
                    <a:pt x="20680" y="8523"/>
                  </a:cubicBezTo>
                  <a:lnTo>
                    <a:pt x="20322" y="8176"/>
                  </a:lnTo>
                  <a:lnTo>
                    <a:pt x="19963" y="7828"/>
                  </a:lnTo>
                  <a:cubicBezTo>
                    <a:pt x="19841" y="7710"/>
                    <a:pt x="19721" y="7596"/>
                    <a:pt x="19599" y="7493"/>
                  </a:cubicBezTo>
                  <a:lnTo>
                    <a:pt x="18865" y="6851"/>
                  </a:lnTo>
                  <a:cubicBezTo>
                    <a:pt x="18619" y="6635"/>
                    <a:pt x="18363" y="6438"/>
                    <a:pt x="18109" y="6237"/>
                  </a:cubicBezTo>
                  <a:cubicBezTo>
                    <a:pt x="17858" y="6033"/>
                    <a:pt x="17598" y="5840"/>
                    <a:pt x="17338" y="5650"/>
                  </a:cubicBezTo>
                  <a:cubicBezTo>
                    <a:pt x="17074" y="5468"/>
                    <a:pt x="16809" y="5287"/>
                    <a:pt x="16547" y="5107"/>
                  </a:cubicBezTo>
                  <a:cubicBezTo>
                    <a:pt x="16281" y="4929"/>
                    <a:pt x="16019" y="4747"/>
                    <a:pt x="15747" y="4585"/>
                  </a:cubicBezTo>
                  <a:cubicBezTo>
                    <a:pt x="15478" y="4421"/>
                    <a:pt x="15209" y="4255"/>
                    <a:pt x="14941" y="4092"/>
                  </a:cubicBezTo>
                  <a:cubicBezTo>
                    <a:pt x="14674" y="3927"/>
                    <a:pt x="14397" y="3789"/>
                    <a:pt x="14125" y="3641"/>
                  </a:cubicBezTo>
                  <a:cubicBezTo>
                    <a:pt x="13851" y="3499"/>
                    <a:pt x="13578" y="3358"/>
                    <a:pt x="13308" y="3219"/>
                  </a:cubicBezTo>
                  <a:cubicBezTo>
                    <a:pt x="13033" y="3088"/>
                    <a:pt x="12760" y="2958"/>
                    <a:pt x="12491" y="2830"/>
                  </a:cubicBezTo>
                  <a:cubicBezTo>
                    <a:pt x="11410" y="2316"/>
                    <a:pt x="10328" y="1916"/>
                    <a:pt x="9294" y="1568"/>
                  </a:cubicBezTo>
                  <a:cubicBezTo>
                    <a:pt x="8777" y="1394"/>
                    <a:pt x="8269" y="1243"/>
                    <a:pt x="7777" y="1098"/>
                  </a:cubicBezTo>
                  <a:cubicBezTo>
                    <a:pt x="7282" y="965"/>
                    <a:pt x="6799" y="850"/>
                    <a:pt x="6337" y="743"/>
                  </a:cubicBezTo>
                  <a:cubicBezTo>
                    <a:pt x="5408" y="537"/>
                    <a:pt x="4552" y="373"/>
                    <a:pt x="3782" y="269"/>
                  </a:cubicBezTo>
                  <a:cubicBezTo>
                    <a:pt x="3013" y="166"/>
                    <a:pt x="2337" y="101"/>
                    <a:pt x="1778" y="61"/>
                  </a:cubicBezTo>
                  <a:cubicBezTo>
                    <a:pt x="1219" y="19"/>
                    <a:pt x="774" y="7"/>
                    <a:pt x="470" y="1"/>
                  </a:cubicBezTo>
                  <a:cubicBezTo>
                    <a:pt x="453" y="1"/>
                    <a:pt x="435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4424178" y="777241"/>
              <a:ext cx="949384" cy="697644"/>
            </a:xfrm>
            <a:custGeom>
              <a:avLst/>
              <a:gdLst/>
              <a:ahLst/>
              <a:cxnLst/>
              <a:rect l="l" t="t" r="r" b="b"/>
              <a:pathLst>
                <a:path w="30917" h="22719" extrusionOk="0">
                  <a:moveTo>
                    <a:pt x="76" y="1"/>
                  </a:moveTo>
                  <a:lnTo>
                    <a:pt x="1" y="219"/>
                  </a:lnTo>
                  <a:cubicBezTo>
                    <a:pt x="1" y="219"/>
                    <a:pt x="144" y="272"/>
                    <a:pt x="415" y="370"/>
                  </a:cubicBezTo>
                  <a:cubicBezTo>
                    <a:pt x="683" y="472"/>
                    <a:pt x="1077" y="622"/>
                    <a:pt x="1580" y="813"/>
                  </a:cubicBezTo>
                  <a:cubicBezTo>
                    <a:pt x="2079" y="1009"/>
                    <a:pt x="2685" y="1246"/>
                    <a:pt x="3382" y="1519"/>
                  </a:cubicBezTo>
                  <a:cubicBezTo>
                    <a:pt x="4074" y="1796"/>
                    <a:pt x="4845" y="2136"/>
                    <a:pt x="5690" y="2494"/>
                  </a:cubicBezTo>
                  <a:cubicBezTo>
                    <a:pt x="6109" y="2679"/>
                    <a:pt x="6547" y="2872"/>
                    <a:pt x="6999" y="3072"/>
                  </a:cubicBezTo>
                  <a:cubicBezTo>
                    <a:pt x="7443" y="3286"/>
                    <a:pt x="7904" y="3508"/>
                    <a:pt x="8377" y="3736"/>
                  </a:cubicBezTo>
                  <a:cubicBezTo>
                    <a:pt x="9313" y="4210"/>
                    <a:pt x="10303" y="4699"/>
                    <a:pt x="11287" y="5284"/>
                  </a:cubicBezTo>
                  <a:cubicBezTo>
                    <a:pt x="11533" y="5429"/>
                    <a:pt x="11782" y="5574"/>
                    <a:pt x="12031" y="5721"/>
                  </a:cubicBezTo>
                  <a:cubicBezTo>
                    <a:pt x="12278" y="5872"/>
                    <a:pt x="12527" y="6026"/>
                    <a:pt x="12776" y="6180"/>
                  </a:cubicBezTo>
                  <a:cubicBezTo>
                    <a:pt x="13279" y="6482"/>
                    <a:pt x="13772" y="6814"/>
                    <a:pt x="14264" y="7157"/>
                  </a:cubicBezTo>
                  <a:cubicBezTo>
                    <a:pt x="14760" y="7493"/>
                    <a:pt x="15238" y="7863"/>
                    <a:pt x="15727" y="8217"/>
                  </a:cubicBezTo>
                  <a:lnTo>
                    <a:pt x="16443" y="8777"/>
                  </a:lnTo>
                  <a:cubicBezTo>
                    <a:pt x="16681" y="8961"/>
                    <a:pt x="16917" y="9157"/>
                    <a:pt x="17144" y="9359"/>
                  </a:cubicBezTo>
                  <a:cubicBezTo>
                    <a:pt x="17606" y="9756"/>
                    <a:pt x="18068" y="10148"/>
                    <a:pt x="18504" y="10566"/>
                  </a:cubicBezTo>
                  <a:cubicBezTo>
                    <a:pt x="18723" y="10774"/>
                    <a:pt x="18947" y="10972"/>
                    <a:pt x="19160" y="11186"/>
                  </a:cubicBezTo>
                  <a:cubicBezTo>
                    <a:pt x="19373" y="11399"/>
                    <a:pt x="19582" y="11618"/>
                    <a:pt x="19790" y="11836"/>
                  </a:cubicBezTo>
                  <a:cubicBezTo>
                    <a:pt x="20614" y="12704"/>
                    <a:pt x="21374" y="13611"/>
                    <a:pt x="22098" y="14492"/>
                  </a:cubicBezTo>
                  <a:cubicBezTo>
                    <a:pt x="22814" y="15389"/>
                    <a:pt x="23498" y="16256"/>
                    <a:pt x="24161" y="17056"/>
                  </a:cubicBezTo>
                  <a:cubicBezTo>
                    <a:pt x="24825" y="17856"/>
                    <a:pt x="25455" y="18615"/>
                    <a:pt x="26081" y="19256"/>
                  </a:cubicBezTo>
                  <a:cubicBezTo>
                    <a:pt x="26384" y="19588"/>
                    <a:pt x="26702" y="19873"/>
                    <a:pt x="26993" y="20157"/>
                  </a:cubicBezTo>
                  <a:cubicBezTo>
                    <a:pt x="27145" y="20292"/>
                    <a:pt x="27293" y="20422"/>
                    <a:pt x="27437" y="20550"/>
                  </a:cubicBezTo>
                  <a:cubicBezTo>
                    <a:pt x="27581" y="20677"/>
                    <a:pt x="27718" y="20804"/>
                    <a:pt x="27862" y="20911"/>
                  </a:cubicBezTo>
                  <a:cubicBezTo>
                    <a:pt x="28149" y="21129"/>
                    <a:pt x="28404" y="21349"/>
                    <a:pt x="28667" y="21515"/>
                  </a:cubicBezTo>
                  <a:cubicBezTo>
                    <a:pt x="28928" y="21684"/>
                    <a:pt x="29153" y="21857"/>
                    <a:pt x="29384" y="21976"/>
                  </a:cubicBezTo>
                  <a:cubicBezTo>
                    <a:pt x="29607" y="22104"/>
                    <a:pt x="29807" y="22217"/>
                    <a:pt x="29981" y="22318"/>
                  </a:cubicBezTo>
                  <a:cubicBezTo>
                    <a:pt x="30159" y="22403"/>
                    <a:pt x="30311" y="22477"/>
                    <a:pt x="30434" y="22537"/>
                  </a:cubicBezTo>
                  <a:cubicBezTo>
                    <a:pt x="30680" y="22655"/>
                    <a:pt x="30810" y="22719"/>
                    <a:pt x="30810" y="22719"/>
                  </a:cubicBezTo>
                  <a:lnTo>
                    <a:pt x="30917" y="22514"/>
                  </a:lnTo>
                  <a:cubicBezTo>
                    <a:pt x="30917" y="22514"/>
                    <a:pt x="30806" y="22409"/>
                    <a:pt x="30593" y="22226"/>
                  </a:cubicBezTo>
                  <a:cubicBezTo>
                    <a:pt x="30486" y="22135"/>
                    <a:pt x="30354" y="22024"/>
                    <a:pt x="30198" y="21891"/>
                  </a:cubicBezTo>
                  <a:cubicBezTo>
                    <a:pt x="30058" y="21747"/>
                    <a:pt x="29892" y="21593"/>
                    <a:pt x="29708" y="21425"/>
                  </a:cubicBezTo>
                  <a:cubicBezTo>
                    <a:pt x="29522" y="21267"/>
                    <a:pt x="29333" y="21043"/>
                    <a:pt x="29122" y="20825"/>
                  </a:cubicBezTo>
                  <a:cubicBezTo>
                    <a:pt x="28910" y="20608"/>
                    <a:pt x="28698" y="20348"/>
                    <a:pt x="28466" y="20083"/>
                  </a:cubicBezTo>
                  <a:cubicBezTo>
                    <a:pt x="28236" y="19816"/>
                    <a:pt x="28005" y="19512"/>
                    <a:pt x="27758" y="19203"/>
                  </a:cubicBezTo>
                  <a:cubicBezTo>
                    <a:pt x="27525" y="18869"/>
                    <a:pt x="27256" y="18563"/>
                    <a:pt x="27008" y="18191"/>
                  </a:cubicBezTo>
                  <a:cubicBezTo>
                    <a:pt x="26487" y="17483"/>
                    <a:pt x="25954" y="16673"/>
                    <a:pt x="25381" y="15801"/>
                  </a:cubicBezTo>
                  <a:cubicBezTo>
                    <a:pt x="24801" y="14945"/>
                    <a:pt x="24190" y="14020"/>
                    <a:pt x="23512" y="13061"/>
                  </a:cubicBezTo>
                  <a:cubicBezTo>
                    <a:pt x="23178" y="12574"/>
                    <a:pt x="22821" y="12094"/>
                    <a:pt x="22440" y="11616"/>
                  </a:cubicBezTo>
                  <a:cubicBezTo>
                    <a:pt x="22253" y="11375"/>
                    <a:pt x="22058" y="11134"/>
                    <a:pt x="21859" y="10892"/>
                  </a:cubicBezTo>
                  <a:cubicBezTo>
                    <a:pt x="21757" y="10770"/>
                    <a:pt x="21658" y="10651"/>
                    <a:pt x="21557" y="10531"/>
                  </a:cubicBezTo>
                  <a:lnTo>
                    <a:pt x="21230" y="10170"/>
                  </a:lnTo>
                  <a:cubicBezTo>
                    <a:pt x="21026" y="9943"/>
                    <a:pt x="20819" y="9716"/>
                    <a:pt x="20614" y="9488"/>
                  </a:cubicBezTo>
                  <a:cubicBezTo>
                    <a:pt x="20407" y="9256"/>
                    <a:pt x="20160" y="9030"/>
                    <a:pt x="19928" y="8807"/>
                  </a:cubicBezTo>
                  <a:cubicBezTo>
                    <a:pt x="19691" y="8586"/>
                    <a:pt x="19455" y="8348"/>
                    <a:pt x="19215" y="8143"/>
                  </a:cubicBezTo>
                  <a:lnTo>
                    <a:pt x="18494" y="7509"/>
                  </a:lnTo>
                  <a:cubicBezTo>
                    <a:pt x="18253" y="7296"/>
                    <a:pt x="18000" y="7102"/>
                    <a:pt x="17749" y="6904"/>
                  </a:cubicBezTo>
                  <a:cubicBezTo>
                    <a:pt x="17499" y="6705"/>
                    <a:pt x="17244" y="6516"/>
                    <a:pt x="16992" y="6323"/>
                  </a:cubicBezTo>
                  <a:cubicBezTo>
                    <a:pt x="16735" y="6139"/>
                    <a:pt x="16476" y="5956"/>
                    <a:pt x="16215" y="5781"/>
                  </a:cubicBezTo>
                  <a:cubicBezTo>
                    <a:pt x="15955" y="5603"/>
                    <a:pt x="15696" y="5425"/>
                    <a:pt x="15430" y="5259"/>
                  </a:cubicBezTo>
                  <a:cubicBezTo>
                    <a:pt x="15167" y="5092"/>
                    <a:pt x="14905" y="4924"/>
                    <a:pt x="14643" y="4758"/>
                  </a:cubicBezTo>
                  <a:cubicBezTo>
                    <a:pt x="14381" y="4591"/>
                    <a:pt x="14107" y="4454"/>
                    <a:pt x="13841" y="4304"/>
                  </a:cubicBezTo>
                  <a:cubicBezTo>
                    <a:pt x="13575" y="4157"/>
                    <a:pt x="13308" y="4012"/>
                    <a:pt x="13045" y="3867"/>
                  </a:cubicBezTo>
                  <a:cubicBezTo>
                    <a:pt x="12779" y="3727"/>
                    <a:pt x="12510" y="3599"/>
                    <a:pt x="12245" y="3466"/>
                  </a:cubicBezTo>
                  <a:cubicBezTo>
                    <a:pt x="11190" y="2929"/>
                    <a:pt x="10130" y="2505"/>
                    <a:pt x="9123" y="2119"/>
                  </a:cubicBezTo>
                  <a:cubicBezTo>
                    <a:pt x="8616" y="1932"/>
                    <a:pt x="8124" y="1754"/>
                    <a:pt x="7643" y="1592"/>
                  </a:cubicBezTo>
                  <a:cubicBezTo>
                    <a:pt x="7158" y="1443"/>
                    <a:pt x="6690" y="1301"/>
                    <a:pt x="6238" y="1171"/>
                  </a:cubicBezTo>
                  <a:cubicBezTo>
                    <a:pt x="5331" y="924"/>
                    <a:pt x="4499" y="705"/>
                    <a:pt x="3749" y="555"/>
                  </a:cubicBezTo>
                  <a:cubicBezTo>
                    <a:pt x="3001" y="397"/>
                    <a:pt x="2339" y="301"/>
                    <a:pt x="1797" y="210"/>
                  </a:cubicBezTo>
                  <a:cubicBezTo>
                    <a:pt x="1258" y="117"/>
                    <a:pt x="821" y="81"/>
                    <a:pt x="530" y="40"/>
                  </a:cubicBezTo>
                  <a:cubicBezTo>
                    <a:pt x="236" y="8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4144617" y="1284744"/>
              <a:ext cx="927889" cy="279377"/>
            </a:xfrm>
            <a:custGeom>
              <a:avLst/>
              <a:gdLst/>
              <a:ahLst/>
              <a:cxnLst/>
              <a:rect l="l" t="t" r="r" b="b"/>
              <a:pathLst>
                <a:path w="30217" h="9098" extrusionOk="0">
                  <a:moveTo>
                    <a:pt x="17351" y="2038"/>
                  </a:moveTo>
                  <a:cubicBezTo>
                    <a:pt x="17351" y="2038"/>
                    <a:pt x="17350" y="2039"/>
                    <a:pt x="17348" y="2039"/>
                  </a:cubicBezTo>
                  <a:lnTo>
                    <a:pt x="17348" y="2039"/>
                  </a:lnTo>
                  <a:lnTo>
                    <a:pt x="17350" y="2039"/>
                  </a:lnTo>
                  <a:cubicBezTo>
                    <a:pt x="17351" y="2038"/>
                    <a:pt x="17351" y="2038"/>
                    <a:pt x="17351" y="2038"/>
                  </a:cubicBezTo>
                  <a:close/>
                  <a:moveTo>
                    <a:pt x="25617" y="0"/>
                  </a:moveTo>
                  <a:cubicBezTo>
                    <a:pt x="25500" y="0"/>
                    <a:pt x="25382" y="4"/>
                    <a:pt x="25262" y="9"/>
                  </a:cubicBezTo>
                  <a:cubicBezTo>
                    <a:pt x="24426" y="24"/>
                    <a:pt x="23533" y="153"/>
                    <a:pt x="22620" y="349"/>
                  </a:cubicBezTo>
                  <a:cubicBezTo>
                    <a:pt x="21701" y="551"/>
                    <a:pt x="20761" y="842"/>
                    <a:pt x="19838" y="1152"/>
                  </a:cubicBezTo>
                  <a:cubicBezTo>
                    <a:pt x="19388" y="1309"/>
                    <a:pt x="18928" y="1469"/>
                    <a:pt x="18463" y="1631"/>
                  </a:cubicBezTo>
                  <a:cubicBezTo>
                    <a:pt x="18235" y="1714"/>
                    <a:pt x="18004" y="1799"/>
                    <a:pt x="17784" y="1879"/>
                  </a:cubicBezTo>
                  <a:lnTo>
                    <a:pt x="17448" y="2003"/>
                  </a:lnTo>
                  <a:lnTo>
                    <a:pt x="17365" y="2035"/>
                  </a:lnTo>
                  <a:lnTo>
                    <a:pt x="17323" y="2050"/>
                  </a:lnTo>
                  <a:lnTo>
                    <a:pt x="17312" y="2055"/>
                  </a:lnTo>
                  <a:cubicBezTo>
                    <a:pt x="17303" y="2058"/>
                    <a:pt x="17299" y="2060"/>
                    <a:pt x="17299" y="2060"/>
                  </a:cubicBezTo>
                  <a:cubicBezTo>
                    <a:pt x="17299" y="2060"/>
                    <a:pt x="17337" y="2044"/>
                    <a:pt x="17348" y="2039"/>
                  </a:cubicBezTo>
                  <a:lnTo>
                    <a:pt x="17348" y="2039"/>
                  </a:lnTo>
                  <a:lnTo>
                    <a:pt x="17328" y="2046"/>
                  </a:lnTo>
                  <a:lnTo>
                    <a:pt x="17148" y="2107"/>
                  </a:lnTo>
                  <a:cubicBezTo>
                    <a:pt x="16676" y="2270"/>
                    <a:pt x="16163" y="2466"/>
                    <a:pt x="15767" y="2580"/>
                  </a:cubicBezTo>
                  <a:lnTo>
                    <a:pt x="15136" y="2787"/>
                  </a:lnTo>
                  <a:lnTo>
                    <a:pt x="14475" y="2982"/>
                  </a:lnTo>
                  <a:lnTo>
                    <a:pt x="14145" y="3085"/>
                  </a:lnTo>
                  <a:lnTo>
                    <a:pt x="13813" y="3178"/>
                  </a:lnTo>
                  <a:cubicBezTo>
                    <a:pt x="13592" y="3238"/>
                    <a:pt x="13372" y="3305"/>
                    <a:pt x="13151" y="3372"/>
                  </a:cubicBezTo>
                  <a:cubicBezTo>
                    <a:pt x="12711" y="3483"/>
                    <a:pt x="12274" y="3610"/>
                    <a:pt x="11840" y="3716"/>
                  </a:cubicBezTo>
                  <a:cubicBezTo>
                    <a:pt x="11623" y="3769"/>
                    <a:pt x="11407" y="3820"/>
                    <a:pt x="11192" y="3872"/>
                  </a:cubicBezTo>
                  <a:cubicBezTo>
                    <a:pt x="10977" y="3932"/>
                    <a:pt x="10763" y="3974"/>
                    <a:pt x="10550" y="4017"/>
                  </a:cubicBezTo>
                  <a:cubicBezTo>
                    <a:pt x="10337" y="4065"/>
                    <a:pt x="10126" y="4113"/>
                    <a:pt x="9915" y="4166"/>
                  </a:cubicBezTo>
                  <a:cubicBezTo>
                    <a:pt x="9703" y="4209"/>
                    <a:pt x="9495" y="4253"/>
                    <a:pt x="9286" y="4297"/>
                  </a:cubicBezTo>
                  <a:cubicBezTo>
                    <a:pt x="8454" y="4481"/>
                    <a:pt x="7650" y="4618"/>
                    <a:pt x="6882" y="4750"/>
                  </a:cubicBezTo>
                  <a:cubicBezTo>
                    <a:pt x="6498" y="4817"/>
                    <a:pt x="6123" y="4867"/>
                    <a:pt x="5756" y="4936"/>
                  </a:cubicBezTo>
                  <a:cubicBezTo>
                    <a:pt x="5390" y="4992"/>
                    <a:pt x="5043" y="5044"/>
                    <a:pt x="4698" y="5096"/>
                  </a:cubicBezTo>
                  <a:cubicBezTo>
                    <a:pt x="4017" y="5185"/>
                    <a:pt x="3383" y="5280"/>
                    <a:pt x="2820" y="5339"/>
                  </a:cubicBezTo>
                  <a:cubicBezTo>
                    <a:pt x="2249" y="5429"/>
                    <a:pt x="1755" y="5466"/>
                    <a:pt x="1334" y="5532"/>
                  </a:cubicBezTo>
                  <a:cubicBezTo>
                    <a:pt x="916" y="5585"/>
                    <a:pt x="588" y="5617"/>
                    <a:pt x="357" y="5655"/>
                  </a:cubicBezTo>
                  <a:cubicBezTo>
                    <a:pt x="126" y="5689"/>
                    <a:pt x="1" y="5714"/>
                    <a:pt x="1" y="5714"/>
                  </a:cubicBezTo>
                  <a:cubicBezTo>
                    <a:pt x="1" y="5714"/>
                    <a:pt x="89" y="5804"/>
                    <a:pt x="262" y="5962"/>
                  </a:cubicBezTo>
                  <a:cubicBezTo>
                    <a:pt x="349" y="6041"/>
                    <a:pt x="455" y="6138"/>
                    <a:pt x="583" y="6246"/>
                  </a:cubicBezTo>
                  <a:cubicBezTo>
                    <a:pt x="712" y="6354"/>
                    <a:pt x="858" y="6486"/>
                    <a:pt x="1031" y="6603"/>
                  </a:cubicBezTo>
                  <a:cubicBezTo>
                    <a:pt x="1376" y="6846"/>
                    <a:pt x="1798" y="7150"/>
                    <a:pt x="2312" y="7414"/>
                  </a:cubicBezTo>
                  <a:cubicBezTo>
                    <a:pt x="2819" y="7708"/>
                    <a:pt x="3412" y="7983"/>
                    <a:pt x="4080" y="8233"/>
                  </a:cubicBezTo>
                  <a:cubicBezTo>
                    <a:pt x="4417" y="8345"/>
                    <a:pt x="4768" y="8472"/>
                    <a:pt x="5141" y="8567"/>
                  </a:cubicBezTo>
                  <a:cubicBezTo>
                    <a:pt x="5329" y="8613"/>
                    <a:pt x="5518" y="8661"/>
                    <a:pt x="5711" y="8710"/>
                  </a:cubicBezTo>
                  <a:cubicBezTo>
                    <a:pt x="5905" y="8758"/>
                    <a:pt x="6102" y="8807"/>
                    <a:pt x="6305" y="8839"/>
                  </a:cubicBezTo>
                  <a:cubicBezTo>
                    <a:pt x="7116" y="8990"/>
                    <a:pt x="7994" y="9079"/>
                    <a:pt x="8917" y="9089"/>
                  </a:cubicBezTo>
                  <a:cubicBezTo>
                    <a:pt x="9099" y="9091"/>
                    <a:pt x="9282" y="9097"/>
                    <a:pt x="9467" y="9097"/>
                  </a:cubicBezTo>
                  <a:cubicBezTo>
                    <a:pt x="9517" y="9097"/>
                    <a:pt x="9567" y="9097"/>
                    <a:pt x="9618" y="9096"/>
                  </a:cubicBezTo>
                  <a:cubicBezTo>
                    <a:pt x="9855" y="9083"/>
                    <a:pt x="10094" y="9070"/>
                    <a:pt x="10335" y="9058"/>
                  </a:cubicBezTo>
                  <a:cubicBezTo>
                    <a:pt x="10818" y="9039"/>
                    <a:pt x="11313" y="8961"/>
                    <a:pt x="11813" y="8897"/>
                  </a:cubicBezTo>
                  <a:cubicBezTo>
                    <a:pt x="12064" y="8868"/>
                    <a:pt x="12314" y="8811"/>
                    <a:pt x="12567" y="8769"/>
                  </a:cubicBezTo>
                  <a:cubicBezTo>
                    <a:pt x="12819" y="8723"/>
                    <a:pt x="13072" y="8679"/>
                    <a:pt x="13327" y="8619"/>
                  </a:cubicBezTo>
                  <a:cubicBezTo>
                    <a:pt x="13582" y="8556"/>
                    <a:pt x="13836" y="8492"/>
                    <a:pt x="14095" y="8428"/>
                  </a:cubicBezTo>
                  <a:lnTo>
                    <a:pt x="14481" y="8327"/>
                  </a:lnTo>
                  <a:lnTo>
                    <a:pt x="14867" y="8206"/>
                  </a:lnTo>
                  <a:lnTo>
                    <a:pt x="15640" y="7958"/>
                  </a:lnTo>
                  <a:cubicBezTo>
                    <a:pt x="15899" y="7862"/>
                    <a:pt x="16173" y="7762"/>
                    <a:pt x="16438" y="7664"/>
                  </a:cubicBezTo>
                  <a:cubicBezTo>
                    <a:pt x="16998" y="7467"/>
                    <a:pt x="17429" y="7258"/>
                    <a:pt x="17902" y="7051"/>
                  </a:cubicBezTo>
                  <a:lnTo>
                    <a:pt x="18076" y="6972"/>
                  </a:lnTo>
                  <a:lnTo>
                    <a:pt x="18098" y="6961"/>
                  </a:lnTo>
                  <a:lnTo>
                    <a:pt x="18098" y="6961"/>
                  </a:lnTo>
                  <a:cubicBezTo>
                    <a:pt x="18100" y="6960"/>
                    <a:pt x="18166" y="6933"/>
                    <a:pt x="18166" y="6933"/>
                  </a:cubicBezTo>
                  <a:lnTo>
                    <a:pt x="18166" y="6933"/>
                  </a:lnTo>
                  <a:cubicBezTo>
                    <a:pt x="18166" y="6933"/>
                    <a:pt x="18163" y="6934"/>
                    <a:pt x="18157" y="6937"/>
                  </a:cubicBezTo>
                  <a:lnTo>
                    <a:pt x="18169" y="6931"/>
                  </a:lnTo>
                  <a:lnTo>
                    <a:pt x="18214" y="6908"/>
                  </a:lnTo>
                  <a:lnTo>
                    <a:pt x="18306" y="6864"/>
                  </a:lnTo>
                  <a:lnTo>
                    <a:pt x="18671" y="6684"/>
                  </a:lnTo>
                  <a:cubicBezTo>
                    <a:pt x="18916" y="6563"/>
                    <a:pt x="19151" y="6440"/>
                    <a:pt x="19384" y="6317"/>
                  </a:cubicBezTo>
                  <a:cubicBezTo>
                    <a:pt x="19618" y="6191"/>
                    <a:pt x="19850" y="6066"/>
                    <a:pt x="20076" y="5943"/>
                  </a:cubicBezTo>
                  <a:cubicBezTo>
                    <a:pt x="20299" y="5821"/>
                    <a:pt x="20526" y="5696"/>
                    <a:pt x="20742" y="5577"/>
                  </a:cubicBezTo>
                  <a:cubicBezTo>
                    <a:pt x="21618" y="5084"/>
                    <a:pt x="22445" y="4617"/>
                    <a:pt x="23210" y="4185"/>
                  </a:cubicBezTo>
                  <a:cubicBezTo>
                    <a:pt x="23981" y="3759"/>
                    <a:pt x="24712" y="3356"/>
                    <a:pt x="25382" y="3053"/>
                  </a:cubicBezTo>
                  <a:cubicBezTo>
                    <a:pt x="25723" y="2883"/>
                    <a:pt x="26042" y="2769"/>
                    <a:pt x="26359" y="2625"/>
                  </a:cubicBezTo>
                  <a:cubicBezTo>
                    <a:pt x="26669" y="2509"/>
                    <a:pt x="26972" y="2394"/>
                    <a:pt x="27258" y="2303"/>
                  </a:cubicBezTo>
                  <a:cubicBezTo>
                    <a:pt x="27541" y="2221"/>
                    <a:pt x="27819" y="2125"/>
                    <a:pt x="28072" y="2077"/>
                  </a:cubicBezTo>
                  <a:cubicBezTo>
                    <a:pt x="28201" y="2047"/>
                    <a:pt x="28325" y="2020"/>
                    <a:pt x="28444" y="1994"/>
                  </a:cubicBezTo>
                  <a:cubicBezTo>
                    <a:pt x="28502" y="1980"/>
                    <a:pt x="28565" y="1966"/>
                    <a:pt x="28620" y="1955"/>
                  </a:cubicBezTo>
                  <a:cubicBezTo>
                    <a:pt x="28675" y="1946"/>
                    <a:pt x="28729" y="1938"/>
                    <a:pt x="28781" y="1929"/>
                  </a:cubicBezTo>
                  <a:cubicBezTo>
                    <a:pt x="28993" y="1898"/>
                    <a:pt x="29190" y="1867"/>
                    <a:pt x="29370" y="1840"/>
                  </a:cubicBezTo>
                  <a:cubicBezTo>
                    <a:pt x="29549" y="1838"/>
                    <a:pt x="29703" y="1831"/>
                    <a:pt x="29828" y="1825"/>
                  </a:cubicBezTo>
                  <a:cubicBezTo>
                    <a:pt x="30079" y="1813"/>
                    <a:pt x="30216" y="1801"/>
                    <a:pt x="30216" y="1801"/>
                  </a:cubicBezTo>
                  <a:cubicBezTo>
                    <a:pt x="30216" y="1801"/>
                    <a:pt x="30126" y="1702"/>
                    <a:pt x="29950" y="1529"/>
                  </a:cubicBezTo>
                  <a:cubicBezTo>
                    <a:pt x="29861" y="1442"/>
                    <a:pt x="29753" y="1336"/>
                    <a:pt x="29622" y="1217"/>
                  </a:cubicBezTo>
                  <a:cubicBezTo>
                    <a:pt x="29477" y="1114"/>
                    <a:pt x="29301" y="1000"/>
                    <a:pt x="29094" y="874"/>
                  </a:cubicBezTo>
                  <a:cubicBezTo>
                    <a:pt x="28888" y="731"/>
                    <a:pt x="28653" y="649"/>
                    <a:pt x="28388" y="527"/>
                  </a:cubicBezTo>
                  <a:cubicBezTo>
                    <a:pt x="28322" y="498"/>
                    <a:pt x="28254" y="469"/>
                    <a:pt x="28186" y="438"/>
                  </a:cubicBezTo>
                  <a:cubicBezTo>
                    <a:pt x="28116" y="409"/>
                    <a:pt x="28044" y="393"/>
                    <a:pt x="27970" y="370"/>
                  </a:cubicBezTo>
                  <a:cubicBezTo>
                    <a:pt x="27820" y="326"/>
                    <a:pt x="27665" y="281"/>
                    <a:pt x="27505" y="234"/>
                  </a:cubicBezTo>
                  <a:cubicBezTo>
                    <a:pt x="27343" y="180"/>
                    <a:pt x="27174" y="158"/>
                    <a:pt x="27000" y="129"/>
                  </a:cubicBezTo>
                  <a:cubicBezTo>
                    <a:pt x="26825" y="100"/>
                    <a:pt x="26641" y="67"/>
                    <a:pt x="26454" y="43"/>
                  </a:cubicBezTo>
                  <a:cubicBezTo>
                    <a:pt x="26268" y="23"/>
                    <a:pt x="26074" y="18"/>
                    <a:pt x="25873" y="9"/>
                  </a:cubicBezTo>
                  <a:cubicBezTo>
                    <a:pt x="25788" y="2"/>
                    <a:pt x="25703" y="0"/>
                    <a:pt x="2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4143573" y="1318952"/>
              <a:ext cx="930284" cy="226775"/>
            </a:xfrm>
            <a:custGeom>
              <a:avLst/>
              <a:gdLst/>
              <a:ahLst/>
              <a:cxnLst/>
              <a:rect l="l" t="t" r="r" b="b"/>
              <a:pathLst>
                <a:path w="30295" h="7385" extrusionOk="0">
                  <a:moveTo>
                    <a:pt x="27339" y="0"/>
                  </a:moveTo>
                  <a:cubicBezTo>
                    <a:pt x="27215" y="0"/>
                    <a:pt x="27087" y="12"/>
                    <a:pt x="26957" y="20"/>
                  </a:cubicBezTo>
                  <a:cubicBezTo>
                    <a:pt x="26792" y="31"/>
                    <a:pt x="26624" y="39"/>
                    <a:pt x="26450" y="56"/>
                  </a:cubicBezTo>
                  <a:cubicBezTo>
                    <a:pt x="26102" y="108"/>
                    <a:pt x="25737" y="147"/>
                    <a:pt x="25355" y="247"/>
                  </a:cubicBezTo>
                  <a:cubicBezTo>
                    <a:pt x="24592" y="411"/>
                    <a:pt x="23777" y="672"/>
                    <a:pt x="22931" y="982"/>
                  </a:cubicBezTo>
                  <a:cubicBezTo>
                    <a:pt x="22084" y="1288"/>
                    <a:pt x="21205" y="1663"/>
                    <a:pt x="20301" y="2069"/>
                  </a:cubicBezTo>
                  <a:cubicBezTo>
                    <a:pt x="19400" y="2468"/>
                    <a:pt x="18475" y="2892"/>
                    <a:pt x="17546" y="3264"/>
                  </a:cubicBezTo>
                  <a:cubicBezTo>
                    <a:pt x="17076" y="3439"/>
                    <a:pt x="16598" y="3649"/>
                    <a:pt x="16126" y="3803"/>
                  </a:cubicBezTo>
                  <a:lnTo>
                    <a:pt x="15417" y="4051"/>
                  </a:lnTo>
                  <a:lnTo>
                    <a:pt x="14703" y="4268"/>
                  </a:lnTo>
                  <a:lnTo>
                    <a:pt x="14348" y="4381"/>
                  </a:lnTo>
                  <a:lnTo>
                    <a:pt x="13991" y="4476"/>
                  </a:lnTo>
                  <a:lnTo>
                    <a:pt x="13282" y="4665"/>
                  </a:lnTo>
                  <a:cubicBezTo>
                    <a:pt x="13043" y="4722"/>
                    <a:pt x="12810" y="4777"/>
                    <a:pt x="12575" y="4833"/>
                  </a:cubicBezTo>
                  <a:cubicBezTo>
                    <a:pt x="12341" y="4884"/>
                    <a:pt x="12107" y="4952"/>
                    <a:pt x="11874" y="4988"/>
                  </a:cubicBezTo>
                  <a:cubicBezTo>
                    <a:pt x="11408" y="5071"/>
                    <a:pt x="10948" y="5174"/>
                    <a:pt x="10496" y="5224"/>
                  </a:cubicBezTo>
                  <a:cubicBezTo>
                    <a:pt x="10269" y="5256"/>
                    <a:pt x="10045" y="5287"/>
                    <a:pt x="9821" y="5317"/>
                  </a:cubicBezTo>
                  <a:cubicBezTo>
                    <a:pt x="9600" y="5337"/>
                    <a:pt x="9380" y="5356"/>
                    <a:pt x="9160" y="5381"/>
                  </a:cubicBezTo>
                  <a:cubicBezTo>
                    <a:pt x="8349" y="5471"/>
                    <a:pt x="7571" y="5497"/>
                    <a:pt x="6836" y="5497"/>
                  </a:cubicBezTo>
                  <a:cubicBezTo>
                    <a:pt x="6777" y="5497"/>
                    <a:pt x="6718" y="5497"/>
                    <a:pt x="6659" y="5496"/>
                  </a:cubicBezTo>
                  <a:cubicBezTo>
                    <a:pt x="6647" y="5496"/>
                    <a:pt x="6636" y="5496"/>
                    <a:pt x="6625" y="5496"/>
                  </a:cubicBezTo>
                  <a:cubicBezTo>
                    <a:pt x="6243" y="5496"/>
                    <a:pt x="5877" y="5462"/>
                    <a:pt x="5517" y="5459"/>
                  </a:cubicBezTo>
                  <a:cubicBezTo>
                    <a:pt x="5148" y="5445"/>
                    <a:pt x="4797" y="5402"/>
                    <a:pt x="4459" y="5378"/>
                  </a:cubicBezTo>
                  <a:cubicBezTo>
                    <a:pt x="4120" y="5351"/>
                    <a:pt x="3803" y="5290"/>
                    <a:pt x="3497" y="5254"/>
                  </a:cubicBezTo>
                  <a:cubicBezTo>
                    <a:pt x="3190" y="5222"/>
                    <a:pt x="2908" y="5156"/>
                    <a:pt x="2638" y="5111"/>
                  </a:cubicBezTo>
                  <a:cubicBezTo>
                    <a:pt x="2095" y="5032"/>
                    <a:pt x="1636" y="4906"/>
                    <a:pt x="1254" y="4824"/>
                  </a:cubicBezTo>
                  <a:cubicBezTo>
                    <a:pt x="872" y="4732"/>
                    <a:pt x="581" y="4634"/>
                    <a:pt x="378" y="4580"/>
                  </a:cubicBezTo>
                  <a:cubicBezTo>
                    <a:pt x="177" y="4521"/>
                    <a:pt x="70" y="4490"/>
                    <a:pt x="70" y="4490"/>
                  </a:cubicBezTo>
                  <a:lnTo>
                    <a:pt x="0" y="4710"/>
                  </a:lnTo>
                  <a:cubicBezTo>
                    <a:pt x="0" y="4710"/>
                    <a:pt x="94" y="4785"/>
                    <a:pt x="276" y="4913"/>
                  </a:cubicBezTo>
                  <a:cubicBezTo>
                    <a:pt x="368" y="4976"/>
                    <a:pt x="480" y="5054"/>
                    <a:pt x="613" y="5144"/>
                  </a:cubicBezTo>
                  <a:cubicBezTo>
                    <a:pt x="747" y="5236"/>
                    <a:pt x="900" y="5347"/>
                    <a:pt x="1080" y="5438"/>
                  </a:cubicBezTo>
                  <a:cubicBezTo>
                    <a:pt x="1438" y="5630"/>
                    <a:pt x="1869" y="5898"/>
                    <a:pt x="2394" y="6105"/>
                  </a:cubicBezTo>
                  <a:cubicBezTo>
                    <a:pt x="2910" y="6350"/>
                    <a:pt x="3513" y="6566"/>
                    <a:pt x="4184" y="6768"/>
                  </a:cubicBezTo>
                  <a:cubicBezTo>
                    <a:pt x="4352" y="6816"/>
                    <a:pt x="4526" y="6859"/>
                    <a:pt x="4703" y="6903"/>
                  </a:cubicBezTo>
                  <a:cubicBezTo>
                    <a:pt x="4881" y="6945"/>
                    <a:pt x="5061" y="6999"/>
                    <a:pt x="5249" y="7029"/>
                  </a:cubicBezTo>
                  <a:cubicBezTo>
                    <a:pt x="5435" y="7064"/>
                    <a:pt x="5625" y="7100"/>
                    <a:pt x="5819" y="7137"/>
                  </a:cubicBezTo>
                  <a:cubicBezTo>
                    <a:pt x="6012" y="7172"/>
                    <a:pt x="6209" y="7214"/>
                    <a:pt x="6411" y="7235"/>
                  </a:cubicBezTo>
                  <a:cubicBezTo>
                    <a:pt x="6612" y="7263"/>
                    <a:pt x="6818" y="7285"/>
                    <a:pt x="7027" y="7306"/>
                  </a:cubicBezTo>
                  <a:cubicBezTo>
                    <a:pt x="7132" y="7318"/>
                    <a:pt x="7237" y="7328"/>
                    <a:pt x="7343" y="7339"/>
                  </a:cubicBezTo>
                  <a:cubicBezTo>
                    <a:pt x="7450" y="7345"/>
                    <a:pt x="7557" y="7351"/>
                    <a:pt x="7666" y="7356"/>
                  </a:cubicBezTo>
                  <a:cubicBezTo>
                    <a:pt x="7965" y="7376"/>
                    <a:pt x="8274" y="7384"/>
                    <a:pt x="8587" y="7384"/>
                  </a:cubicBezTo>
                  <a:cubicBezTo>
                    <a:pt x="8725" y="7384"/>
                    <a:pt x="8863" y="7383"/>
                    <a:pt x="9002" y="7380"/>
                  </a:cubicBezTo>
                  <a:cubicBezTo>
                    <a:pt x="9229" y="7377"/>
                    <a:pt x="9459" y="7382"/>
                    <a:pt x="9692" y="7371"/>
                  </a:cubicBezTo>
                  <a:cubicBezTo>
                    <a:pt x="9927" y="7352"/>
                    <a:pt x="10163" y="7334"/>
                    <a:pt x="10401" y="7315"/>
                  </a:cubicBezTo>
                  <a:cubicBezTo>
                    <a:pt x="10876" y="7288"/>
                    <a:pt x="11364" y="7207"/>
                    <a:pt x="11856" y="7132"/>
                  </a:cubicBezTo>
                  <a:cubicBezTo>
                    <a:pt x="12102" y="7100"/>
                    <a:pt x="12351" y="7039"/>
                    <a:pt x="12599" y="6998"/>
                  </a:cubicBezTo>
                  <a:cubicBezTo>
                    <a:pt x="12846" y="6951"/>
                    <a:pt x="13096" y="6911"/>
                    <a:pt x="13346" y="6847"/>
                  </a:cubicBezTo>
                  <a:lnTo>
                    <a:pt x="14100" y="6654"/>
                  </a:lnTo>
                  <a:lnTo>
                    <a:pt x="14479" y="6556"/>
                  </a:lnTo>
                  <a:lnTo>
                    <a:pt x="14857" y="6441"/>
                  </a:lnTo>
                  <a:lnTo>
                    <a:pt x="15617" y="6197"/>
                  </a:lnTo>
                  <a:cubicBezTo>
                    <a:pt x="15873" y="6103"/>
                    <a:pt x="16138" y="6007"/>
                    <a:pt x="16397" y="5912"/>
                  </a:cubicBezTo>
                  <a:cubicBezTo>
                    <a:pt x="16936" y="5734"/>
                    <a:pt x="17377" y="5518"/>
                    <a:pt x="17849" y="5321"/>
                  </a:cubicBezTo>
                  <a:lnTo>
                    <a:pt x="18023" y="5247"/>
                  </a:lnTo>
                  <a:lnTo>
                    <a:pt x="18105" y="5212"/>
                  </a:lnTo>
                  <a:lnTo>
                    <a:pt x="18150" y="5191"/>
                  </a:lnTo>
                  <a:lnTo>
                    <a:pt x="18241" y="5149"/>
                  </a:lnTo>
                  <a:lnTo>
                    <a:pt x="18602" y="4980"/>
                  </a:lnTo>
                  <a:cubicBezTo>
                    <a:pt x="18844" y="4864"/>
                    <a:pt x="19077" y="4744"/>
                    <a:pt x="19311" y="4626"/>
                  </a:cubicBezTo>
                  <a:cubicBezTo>
                    <a:pt x="19780" y="4392"/>
                    <a:pt x="20233" y="4156"/>
                    <a:pt x="20673" y="3921"/>
                  </a:cubicBezTo>
                  <a:cubicBezTo>
                    <a:pt x="21555" y="3463"/>
                    <a:pt x="22388" y="3014"/>
                    <a:pt x="23179" y="2624"/>
                  </a:cubicBezTo>
                  <a:cubicBezTo>
                    <a:pt x="23967" y="2230"/>
                    <a:pt x="24716" y="1870"/>
                    <a:pt x="25406" y="1609"/>
                  </a:cubicBezTo>
                  <a:cubicBezTo>
                    <a:pt x="25754" y="1457"/>
                    <a:pt x="26082" y="1369"/>
                    <a:pt x="26404" y="1250"/>
                  </a:cubicBezTo>
                  <a:cubicBezTo>
                    <a:pt x="26563" y="1201"/>
                    <a:pt x="26716" y="1162"/>
                    <a:pt x="26869" y="1119"/>
                  </a:cubicBezTo>
                  <a:cubicBezTo>
                    <a:pt x="27021" y="1078"/>
                    <a:pt x="27172" y="1029"/>
                    <a:pt x="27314" y="1004"/>
                  </a:cubicBezTo>
                  <a:cubicBezTo>
                    <a:pt x="27600" y="947"/>
                    <a:pt x="27879" y="876"/>
                    <a:pt x="28129" y="849"/>
                  </a:cubicBezTo>
                  <a:cubicBezTo>
                    <a:pt x="28373" y="819"/>
                    <a:pt x="28615" y="770"/>
                    <a:pt x="28811" y="770"/>
                  </a:cubicBezTo>
                  <a:cubicBezTo>
                    <a:pt x="28817" y="770"/>
                    <a:pt x="28823" y="770"/>
                    <a:pt x="28829" y="770"/>
                  </a:cubicBezTo>
                  <a:cubicBezTo>
                    <a:pt x="29034" y="764"/>
                    <a:pt x="29226" y="754"/>
                    <a:pt x="29398" y="741"/>
                  </a:cubicBezTo>
                  <a:cubicBezTo>
                    <a:pt x="29571" y="754"/>
                    <a:pt x="29718" y="766"/>
                    <a:pt x="29837" y="774"/>
                  </a:cubicBezTo>
                  <a:cubicBezTo>
                    <a:pt x="30076" y="791"/>
                    <a:pt x="30207" y="793"/>
                    <a:pt x="30207" y="793"/>
                  </a:cubicBezTo>
                  <a:lnTo>
                    <a:pt x="30294" y="580"/>
                  </a:lnTo>
                  <a:cubicBezTo>
                    <a:pt x="30294" y="580"/>
                    <a:pt x="30181" y="535"/>
                    <a:pt x="29969" y="452"/>
                  </a:cubicBezTo>
                  <a:cubicBezTo>
                    <a:pt x="29862" y="410"/>
                    <a:pt x="29732" y="358"/>
                    <a:pt x="29578" y="297"/>
                  </a:cubicBezTo>
                  <a:cubicBezTo>
                    <a:pt x="29413" y="257"/>
                    <a:pt x="29223" y="210"/>
                    <a:pt x="29010" y="159"/>
                  </a:cubicBezTo>
                  <a:cubicBezTo>
                    <a:pt x="28799" y="96"/>
                    <a:pt x="28555" y="86"/>
                    <a:pt x="28294" y="47"/>
                  </a:cubicBezTo>
                  <a:cubicBezTo>
                    <a:pt x="28033" y="2"/>
                    <a:pt x="27742" y="16"/>
                    <a:pt x="27435" y="3"/>
                  </a:cubicBezTo>
                  <a:cubicBezTo>
                    <a:pt x="27403" y="1"/>
                    <a:pt x="27371" y="0"/>
                    <a:pt x="273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117728" y="845780"/>
              <a:ext cx="727430" cy="171225"/>
            </a:xfrm>
            <a:custGeom>
              <a:avLst/>
              <a:gdLst/>
              <a:ahLst/>
              <a:cxnLst/>
              <a:rect l="l" t="t" r="r" b="b"/>
              <a:pathLst>
                <a:path w="23689" h="5576" extrusionOk="0">
                  <a:moveTo>
                    <a:pt x="11111" y="1"/>
                  </a:moveTo>
                  <a:cubicBezTo>
                    <a:pt x="11068" y="1"/>
                    <a:pt x="11024" y="1"/>
                    <a:pt x="10981" y="1"/>
                  </a:cubicBezTo>
                  <a:cubicBezTo>
                    <a:pt x="10610" y="3"/>
                    <a:pt x="10240" y="7"/>
                    <a:pt x="9875" y="9"/>
                  </a:cubicBezTo>
                  <a:cubicBezTo>
                    <a:pt x="9690" y="17"/>
                    <a:pt x="9507" y="11"/>
                    <a:pt x="9322" y="23"/>
                  </a:cubicBezTo>
                  <a:cubicBezTo>
                    <a:pt x="9139" y="36"/>
                    <a:pt x="8956" y="49"/>
                    <a:pt x="8774" y="61"/>
                  </a:cubicBezTo>
                  <a:cubicBezTo>
                    <a:pt x="8408" y="87"/>
                    <a:pt x="8046" y="114"/>
                    <a:pt x="7688" y="149"/>
                  </a:cubicBezTo>
                  <a:cubicBezTo>
                    <a:pt x="6973" y="228"/>
                    <a:pt x="6276" y="348"/>
                    <a:pt x="5612" y="466"/>
                  </a:cubicBezTo>
                  <a:cubicBezTo>
                    <a:pt x="4949" y="611"/>
                    <a:pt x="4320" y="779"/>
                    <a:pt x="3742" y="949"/>
                  </a:cubicBezTo>
                  <a:cubicBezTo>
                    <a:pt x="2587" y="1332"/>
                    <a:pt x="1635" y="1743"/>
                    <a:pt x="995" y="2130"/>
                  </a:cubicBezTo>
                  <a:cubicBezTo>
                    <a:pt x="350" y="2496"/>
                    <a:pt x="0" y="2768"/>
                    <a:pt x="0" y="2768"/>
                  </a:cubicBezTo>
                  <a:cubicBezTo>
                    <a:pt x="0" y="2768"/>
                    <a:pt x="107" y="2819"/>
                    <a:pt x="303" y="2902"/>
                  </a:cubicBezTo>
                  <a:cubicBezTo>
                    <a:pt x="499" y="2986"/>
                    <a:pt x="784" y="3102"/>
                    <a:pt x="1137" y="3229"/>
                  </a:cubicBezTo>
                  <a:cubicBezTo>
                    <a:pt x="1491" y="3362"/>
                    <a:pt x="1911" y="3496"/>
                    <a:pt x="2386" y="3655"/>
                  </a:cubicBezTo>
                  <a:cubicBezTo>
                    <a:pt x="2862" y="3821"/>
                    <a:pt x="3390" y="3989"/>
                    <a:pt x="3951" y="4144"/>
                  </a:cubicBezTo>
                  <a:cubicBezTo>
                    <a:pt x="4514" y="4297"/>
                    <a:pt x="5121" y="4489"/>
                    <a:pt x="5748" y="4630"/>
                  </a:cubicBezTo>
                  <a:cubicBezTo>
                    <a:pt x="6061" y="4697"/>
                    <a:pt x="6383" y="4777"/>
                    <a:pt x="6712" y="4855"/>
                  </a:cubicBezTo>
                  <a:cubicBezTo>
                    <a:pt x="7039" y="4930"/>
                    <a:pt x="7372" y="4997"/>
                    <a:pt x="7708" y="5058"/>
                  </a:cubicBezTo>
                  <a:cubicBezTo>
                    <a:pt x="8384" y="5179"/>
                    <a:pt x="9082" y="5316"/>
                    <a:pt x="9787" y="5379"/>
                  </a:cubicBezTo>
                  <a:cubicBezTo>
                    <a:pt x="10142" y="5423"/>
                    <a:pt x="10498" y="5474"/>
                    <a:pt x="10859" y="5494"/>
                  </a:cubicBezTo>
                  <a:cubicBezTo>
                    <a:pt x="11217" y="5525"/>
                    <a:pt x="11577" y="5533"/>
                    <a:pt x="11941" y="5557"/>
                  </a:cubicBezTo>
                  <a:cubicBezTo>
                    <a:pt x="12186" y="5570"/>
                    <a:pt x="12432" y="5575"/>
                    <a:pt x="12678" y="5575"/>
                  </a:cubicBezTo>
                  <a:cubicBezTo>
                    <a:pt x="12796" y="5575"/>
                    <a:pt x="12914" y="5574"/>
                    <a:pt x="13031" y="5572"/>
                  </a:cubicBezTo>
                  <a:lnTo>
                    <a:pt x="13304" y="5568"/>
                  </a:lnTo>
                  <a:lnTo>
                    <a:pt x="13586" y="5562"/>
                  </a:lnTo>
                  <a:cubicBezTo>
                    <a:pt x="13774" y="5556"/>
                    <a:pt x="13960" y="5554"/>
                    <a:pt x="14147" y="5543"/>
                  </a:cubicBezTo>
                  <a:cubicBezTo>
                    <a:pt x="14332" y="5533"/>
                    <a:pt x="14491" y="5517"/>
                    <a:pt x="14665" y="5501"/>
                  </a:cubicBezTo>
                  <a:cubicBezTo>
                    <a:pt x="14844" y="5483"/>
                    <a:pt x="15023" y="5459"/>
                    <a:pt x="15202" y="5448"/>
                  </a:cubicBezTo>
                  <a:cubicBezTo>
                    <a:pt x="15561" y="5410"/>
                    <a:pt x="15910" y="5365"/>
                    <a:pt x="16254" y="5307"/>
                  </a:cubicBezTo>
                  <a:cubicBezTo>
                    <a:pt x="17625" y="5079"/>
                    <a:pt x="18867" y="4752"/>
                    <a:pt x="19946" y="4448"/>
                  </a:cubicBezTo>
                  <a:cubicBezTo>
                    <a:pt x="20486" y="4287"/>
                    <a:pt x="20983" y="4145"/>
                    <a:pt x="21431" y="4006"/>
                  </a:cubicBezTo>
                  <a:cubicBezTo>
                    <a:pt x="21879" y="3869"/>
                    <a:pt x="22278" y="3745"/>
                    <a:pt x="22612" y="3632"/>
                  </a:cubicBezTo>
                  <a:cubicBezTo>
                    <a:pt x="22777" y="3582"/>
                    <a:pt x="22926" y="3536"/>
                    <a:pt x="23059" y="3490"/>
                  </a:cubicBezTo>
                  <a:cubicBezTo>
                    <a:pt x="23191" y="3448"/>
                    <a:pt x="23306" y="3410"/>
                    <a:pt x="23400" y="3380"/>
                  </a:cubicBezTo>
                  <a:cubicBezTo>
                    <a:pt x="23588" y="3316"/>
                    <a:pt x="23689" y="3276"/>
                    <a:pt x="23689" y="3276"/>
                  </a:cubicBezTo>
                  <a:cubicBezTo>
                    <a:pt x="23689" y="3276"/>
                    <a:pt x="23612" y="3199"/>
                    <a:pt x="23463" y="3066"/>
                  </a:cubicBezTo>
                  <a:cubicBezTo>
                    <a:pt x="23316" y="2932"/>
                    <a:pt x="23095" y="2749"/>
                    <a:pt x="22791" y="2540"/>
                  </a:cubicBezTo>
                  <a:cubicBezTo>
                    <a:pt x="22190" y="2142"/>
                    <a:pt x="21291" y="1634"/>
                    <a:pt x="20159" y="1264"/>
                  </a:cubicBezTo>
                  <a:cubicBezTo>
                    <a:pt x="19879" y="1167"/>
                    <a:pt x="19585" y="1075"/>
                    <a:pt x="19282" y="989"/>
                  </a:cubicBezTo>
                  <a:cubicBezTo>
                    <a:pt x="18977" y="903"/>
                    <a:pt x="18661" y="833"/>
                    <a:pt x="18339" y="761"/>
                  </a:cubicBezTo>
                  <a:cubicBezTo>
                    <a:pt x="18015" y="690"/>
                    <a:pt x="17686" y="624"/>
                    <a:pt x="17352" y="562"/>
                  </a:cubicBezTo>
                  <a:cubicBezTo>
                    <a:pt x="17016" y="504"/>
                    <a:pt x="16674" y="458"/>
                    <a:pt x="16332" y="410"/>
                  </a:cubicBezTo>
                  <a:cubicBezTo>
                    <a:pt x="15993" y="365"/>
                    <a:pt x="15648" y="320"/>
                    <a:pt x="15299" y="273"/>
                  </a:cubicBezTo>
                  <a:lnTo>
                    <a:pt x="15267" y="270"/>
                  </a:lnTo>
                  <a:lnTo>
                    <a:pt x="15251" y="269"/>
                  </a:lnTo>
                  <a:cubicBezTo>
                    <a:pt x="15221" y="269"/>
                    <a:pt x="15281" y="269"/>
                    <a:pt x="15272" y="268"/>
                  </a:cubicBezTo>
                  <a:lnTo>
                    <a:pt x="15262" y="268"/>
                  </a:lnTo>
                  <a:lnTo>
                    <a:pt x="15194" y="261"/>
                  </a:lnTo>
                  <a:lnTo>
                    <a:pt x="15055" y="247"/>
                  </a:lnTo>
                  <a:lnTo>
                    <a:pt x="14776" y="219"/>
                  </a:lnTo>
                  <a:cubicBezTo>
                    <a:pt x="14592" y="202"/>
                    <a:pt x="14393" y="193"/>
                    <a:pt x="14221" y="173"/>
                  </a:cubicBezTo>
                  <a:cubicBezTo>
                    <a:pt x="13873" y="136"/>
                    <a:pt x="13543" y="102"/>
                    <a:pt x="13175" y="84"/>
                  </a:cubicBezTo>
                  <a:cubicBezTo>
                    <a:pt x="12812" y="65"/>
                    <a:pt x="12447" y="47"/>
                    <a:pt x="12083" y="28"/>
                  </a:cubicBezTo>
                  <a:cubicBezTo>
                    <a:pt x="11759" y="14"/>
                    <a:pt x="11436" y="1"/>
                    <a:pt x="1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117175" y="917882"/>
              <a:ext cx="728720" cy="77966"/>
            </a:xfrm>
            <a:custGeom>
              <a:avLst/>
              <a:gdLst/>
              <a:ahLst/>
              <a:cxnLst/>
              <a:rect l="l" t="t" r="r" b="b"/>
              <a:pathLst>
                <a:path w="23731" h="2539" extrusionOk="0">
                  <a:moveTo>
                    <a:pt x="5678" y="1"/>
                  </a:moveTo>
                  <a:cubicBezTo>
                    <a:pt x="5028" y="7"/>
                    <a:pt x="4413" y="12"/>
                    <a:pt x="3843" y="18"/>
                  </a:cubicBezTo>
                  <a:cubicBezTo>
                    <a:pt x="3270" y="44"/>
                    <a:pt x="2744" y="69"/>
                    <a:pt x="2278" y="90"/>
                  </a:cubicBezTo>
                  <a:cubicBezTo>
                    <a:pt x="2042" y="99"/>
                    <a:pt x="1823" y="117"/>
                    <a:pt x="1622" y="140"/>
                  </a:cubicBezTo>
                  <a:cubicBezTo>
                    <a:pt x="1420" y="160"/>
                    <a:pt x="1233" y="179"/>
                    <a:pt x="1065" y="196"/>
                  </a:cubicBezTo>
                  <a:cubicBezTo>
                    <a:pt x="387" y="266"/>
                    <a:pt x="1" y="306"/>
                    <a:pt x="1" y="306"/>
                  </a:cubicBezTo>
                  <a:lnTo>
                    <a:pt x="36" y="533"/>
                  </a:lnTo>
                  <a:cubicBezTo>
                    <a:pt x="36" y="533"/>
                    <a:pt x="140" y="568"/>
                    <a:pt x="331" y="620"/>
                  </a:cubicBezTo>
                  <a:cubicBezTo>
                    <a:pt x="522" y="668"/>
                    <a:pt x="802" y="754"/>
                    <a:pt x="1149" y="833"/>
                  </a:cubicBezTo>
                  <a:cubicBezTo>
                    <a:pt x="1498" y="922"/>
                    <a:pt x="1911" y="1001"/>
                    <a:pt x="2383" y="1108"/>
                  </a:cubicBezTo>
                  <a:cubicBezTo>
                    <a:pt x="2855" y="1222"/>
                    <a:pt x="3380" y="1332"/>
                    <a:pt x="3942" y="1439"/>
                  </a:cubicBezTo>
                  <a:cubicBezTo>
                    <a:pt x="4222" y="1487"/>
                    <a:pt x="4517" y="1552"/>
                    <a:pt x="4819" y="1615"/>
                  </a:cubicBezTo>
                  <a:cubicBezTo>
                    <a:pt x="5119" y="1679"/>
                    <a:pt x="5429" y="1723"/>
                    <a:pt x="5744" y="1782"/>
                  </a:cubicBezTo>
                  <a:cubicBezTo>
                    <a:pt x="6059" y="1828"/>
                    <a:pt x="6383" y="1893"/>
                    <a:pt x="6713" y="1950"/>
                  </a:cubicBezTo>
                  <a:cubicBezTo>
                    <a:pt x="7044" y="2007"/>
                    <a:pt x="7379" y="2057"/>
                    <a:pt x="7718" y="2100"/>
                  </a:cubicBezTo>
                  <a:cubicBezTo>
                    <a:pt x="8061" y="2149"/>
                    <a:pt x="8405" y="2196"/>
                    <a:pt x="8754" y="2246"/>
                  </a:cubicBezTo>
                  <a:cubicBezTo>
                    <a:pt x="9103" y="2288"/>
                    <a:pt x="9455" y="2331"/>
                    <a:pt x="9811" y="2355"/>
                  </a:cubicBezTo>
                  <a:cubicBezTo>
                    <a:pt x="10169" y="2400"/>
                    <a:pt x="10527" y="2432"/>
                    <a:pt x="10888" y="2456"/>
                  </a:cubicBezTo>
                  <a:cubicBezTo>
                    <a:pt x="11250" y="2477"/>
                    <a:pt x="11612" y="2497"/>
                    <a:pt x="11974" y="2518"/>
                  </a:cubicBezTo>
                  <a:cubicBezTo>
                    <a:pt x="12359" y="2533"/>
                    <a:pt x="12744" y="2539"/>
                    <a:pt x="13132" y="2539"/>
                  </a:cubicBezTo>
                  <a:cubicBezTo>
                    <a:pt x="13477" y="2539"/>
                    <a:pt x="13824" y="2534"/>
                    <a:pt x="14175" y="2526"/>
                  </a:cubicBezTo>
                  <a:cubicBezTo>
                    <a:pt x="14359" y="2522"/>
                    <a:pt x="14524" y="2510"/>
                    <a:pt x="14698" y="2502"/>
                  </a:cubicBezTo>
                  <a:cubicBezTo>
                    <a:pt x="14878" y="2488"/>
                    <a:pt x="15056" y="2467"/>
                    <a:pt x="15234" y="2461"/>
                  </a:cubicBezTo>
                  <a:cubicBezTo>
                    <a:pt x="15591" y="2436"/>
                    <a:pt x="15941" y="2410"/>
                    <a:pt x="16283" y="2362"/>
                  </a:cubicBezTo>
                  <a:cubicBezTo>
                    <a:pt x="16969" y="2271"/>
                    <a:pt x="17625" y="2183"/>
                    <a:pt x="18244" y="2073"/>
                  </a:cubicBezTo>
                  <a:cubicBezTo>
                    <a:pt x="18862" y="1960"/>
                    <a:pt x="19446" y="1854"/>
                    <a:pt x="19988" y="1755"/>
                  </a:cubicBezTo>
                  <a:cubicBezTo>
                    <a:pt x="20529" y="1644"/>
                    <a:pt x="21027" y="1553"/>
                    <a:pt x="21471" y="1468"/>
                  </a:cubicBezTo>
                  <a:cubicBezTo>
                    <a:pt x="21917" y="1381"/>
                    <a:pt x="22310" y="1305"/>
                    <a:pt x="22638" y="1241"/>
                  </a:cubicBezTo>
                  <a:cubicBezTo>
                    <a:pt x="22799" y="1213"/>
                    <a:pt x="22944" y="1187"/>
                    <a:pt x="23074" y="1159"/>
                  </a:cubicBezTo>
                  <a:cubicBezTo>
                    <a:pt x="23204" y="1134"/>
                    <a:pt x="23315" y="1114"/>
                    <a:pt x="23406" y="1099"/>
                  </a:cubicBezTo>
                  <a:cubicBezTo>
                    <a:pt x="23586" y="1066"/>
                    <a:pt x="23685" y="1041"/>
                    <a:pt x="23685" y="1041"/>
                  </a:cubicBezTo>
                  <a:lnTo>
                    <a:pt x="23730" y="815"/>
                  </a:lnTo>
                  <a:cubicBezTo>
                    <a:pt x="23730" y="815"/>
                    <a:pt x="23641" y="795"/>
                    <a:pt x="23473" y="757"/>
                  </a:cubicBezTo>
                  <a:cubicBezTo>
                    <a:pt x="23307" y="717"/>
                    <a:pt x="23059" y="666"/>
                    <a:pt x="22742" y="605"/>
                  </a:cubicBezTo>
                  <a:cubicBezTo>
                    <a:pt x="22424" y="553"/>
                    <a:pt x="22035" y="497"/>
                    <a:pt x="21589" y="445"/>
                  </a:cubicBezTo>
                  <a:cubicBezTo>
                    <a:pt x="21366" y="419"/>
                    <a:pt x="21129" y="395"/>
                    <a:pt x="20878" y="372"/>
                  </a:cubicBezTo>
                  <a:cubicBezTo>
                    <a:pt x="20626" y="355"/>
                    <a:pt x="20362" y="340"/>
                    <a:pt x="20086" y="328"/>
                  </a:cubicBezTo>
                  <a:cubicBezTo>
                    <a:pt x="19545" y="311"/>
                    <a:pt x="18963" y="286"/>
                    <a:pt x="18344" y="286"/>
                  </a:cubicBezTo>
                  <a:cubicBezTo>
                    <a:pt x="18331" y="286"/>
                    <a:pt x="18318" y="286"/>
                    <a:pt x="18305" y="286"/>
                  </a:cubicBezTo>
                  <a:cubicBezTo>
                    <a:pt x="17990" y="284"/>
                    <a:pt x="17666" y="281"/>
                    <a:pt x="17335" y="281"/>
                  </a:cubicBezTo>
                  <a:cubicBezTo>
                    <a:pt x="17003" y="281"/>
                    <a:pt x="16665" y="284"/>
                    <a:pt x="16320" y="296"/>
                  </a:cubicBezTo>
                  <a:cubicBezTo>
                    <a:pt x="16170" y="297"/>
                    <a:pt x="16020" y="298"/>
                    <a:pt x="15868" y="298"/>
                  </a:cubicBezTo>
                  <a:cubicBezTo>
                    <a:pt x="15673" y="298"/>
                    <a:pt x="15476" y="297"/>
                    <a:pt x="15278" y="294"/>
                  </a:cubicBezTo>
                  <a:cubicBezTo>
                    <a:pt x="14930" y="291"/>
                    <a:pt x="14566" y="289"/>
                    <a:pt x="14208" y="287"/>
                  </a:cubicBezTo>
                  <a:cubicBezTo>
                    <a:pt x="13494" y="257"/>
                    <a:pt x="12762" y="254"/>
                    <a:pt x="12031" y="215"/>
                  </a:cubicBezTo>
                  <a:lnTo>
                    <a:pt x="11482" y="189"/>
                  </a:lnTo>
                  <a:lnTo>
                    <a:pt x="10935" y="172"/>
                  </a:lnTo>
                  <a:cubicBezTo>
                    <a:pt x="10569" y="165"/>
                    <a:pt x="10204" y="142"/>
                    <a:pt x="9842" y="124"/>
                  </a:cubicBezTo>
                  <a:cubicBezTo>
                    <a:pt x="9117" y="96"/>
                    <a:pt x="8400" y="76"/>
                    <a:pt x="7702" y="39"/>
                  </a:cubicBezTo>
                  <a:cubicBezTo>
                    <a:pt x="7000" y="25"/>
                    <a:pt x="6323" y="13"/>
                    <a:pt x="56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564430" y="973094"/>
              <a:ext cx="570269" cy="275108"/>
            </a:xfrm>
            <a:custGeom>
              <a:avLst/>
              <a:gdLst/>
              <a:ahLst/>
              <a:cxnLst/>
              <a:rect l="l" t="t" r="r" b="b"/>
              <a:pathLst>
                <a:path w="18571" h="8959" extrusionOk="0">
                  <a:moveTo>
                    <a:pt x="13975" y="1"/>
                  </a:moveTo>
                  <a:cubicBezTo>
                    <a:pt x="13881" y="1"/>
                    <a:pt x="13785" y="3"/>
                    <a:pt x="13689" y="6"/>
                  </a:cubicBezTo>
                  <a:cubicBezTo>
                    <a:pt x="13062" y="27"/>
                    <a:pt x="12415" y="127"/>
                    <a:pt x="11764" y="275"/>
                  </a:cubicBezTo>
                  <a:cubicBezTo>
                    <a:pt x="11110" y="433"/>
                    <a:pt x="10463" y="656"/>
                    <a:pt x="9830" y="917"/>
                  </a:cubicBezTo>
                  <a:cubicBezTo>
                    <a:pt x="9201" y="1184"/>
                    <a:pt x="8580" y="1502"/>
                    <a:pt x="8006" y="1829"/>
                  </a:cubicBezTo>
                  <a:cubicBezTo>
                    <a:pt x="7421" y="2163"/>
                    <a:pt x="6894" y="2513"/>
                    <a:pt x="6376" y="2863"/>
                  </a:cubicBezTo>
                  <a:cubicBezTo>
                    <a:pt x="6119" y="3034"/>
                    <a:pt x="5871" y="3210"/>
                    <a:pt x="5628" y="3384"/>
                  </a:cubicBezTo>
                  <a:cubicBezTo>
                    <a:pt x="5389" y="3565"/>
                    <a:pt x="5154" y="3743"/>
                    <a:pt x="4926" y="3916"/>
                  </a:cubicBezTo>
                  <a:cubicBezTo>
                    <a:pt x="4475" y="4262"/>
                    <a:pt x="4045" y="4597"/>
                    <a:pt x="3644" y="4916"/>
                  </a:cubicBezTo>
                  <a:cubicBezTo>
                    <a:pt x="3244" y="5250"/>
                    <a:pt x="2871" y="5543"/>
                    <a:pt x="2520" y="5830"/>
                  </a:cubicBezTo>
                  <a:cubicBezTo>
                    <a:pt x="2343" y="5969"/>
                    <a:pt x="2174" y="6101"/>
                    <a:pt x="2012" y="6227"/>
                  </a:cubicBezTo>
                  <a:cubicBezTo>
                    <a:pt x="1849" y="6343"/>
                    <a:pt x="1694" y="6465"/>
                    <a:pt x="1546" y="6589"/>
                  </a:cubicBezTo>
                  <a:cubicBezTo>
                    <a:pt x="1397" y="6700"/>
                    <a:pt x="1255" y="6795"/>
                    <a:pt x="1122" y="6903"/>
                  </a:cubicBezTo>
                  <a:cubicBezTo>
                    <a:pt x="988" y="7006"/>
                    <a:pt x="865" y="7077"/>
                    <a:pt x="750" y="7164"/>
                  </a:cubicBezTo>
                  <a:cubicBezTo>
                    <a:pt x="520" y="7334"/>
                    <a:pt x="333" y="7441"/>
                    <a:pt x="201" y="7535"/>
                  </a:cubicBezTo>
                  <a:cubicBezTo>
                    <a:pt x="69" y="7629"/>
                    <a:pt x="0" y="7684"/>
                    <a:pt x="0" y="7684"/>
                  </a:cubicBezTo>
                  <a:cubicBezTo>
                    <a:pt x="0" y="7684"/>
                    <a:pt x="59" y="7745"/>
                    <a:pt x="178" y="7856"/>
                  </a:cubicBezTo>
                  <a:cubicBezTo>
                    <a:pt x="238" y="7911"/>
                    <a:pt x="313" y="7979"/>
                    <a:pt x="403" y="8051"/>
                  </a:cubicBezTo>
                  <a:cubicBezTo>
                    <a:pt x="492" y="8133"/>
                    <a:pt x="597" y="8200"/>
                    <a:pt x="718" y="8276"/>
                  </a:cubicBezTo>
                  <a:cubicBezTo>
                    <a:pt x="838" y="8352"/>
                    <a:pt x="974" y="8436"/>
                    <a:pt x="1123" y="8507"/>
                  </a:cubicBezTo>
                  <a:cubicBezTo>
                    <a:pt x="1274" y="8579"/>
                    <a:pt x="1438" y="8636"/>
                    <a:pt x="1618" y="8707"/>
                  </a:cubicBezTo>
                  <a:cubicBezTo>
                    <a:pt x="1799" y="8768"/>
                    <a:pt x="1995" y="8820"/>
                    <a:pt x="2204" y="8869"/>
                  </a:cubicBezTo>
                  <a:cubicBezTo>
                    <a:pt x="2412" y="8904"/>
                    <a:pt x="2633" y="8936"/>
                    <a:pt x="2866" y="8952"/>
                  </a:cubicBezTo>
                  <a:cubicBezTo>
                    <a:pt x="2993" y="8956"/>
                    <a:pt x="3126" y="8959"/>
                    <a:pt x="3262" y="8959"/>
                  </a:cubicBezTo>
                  <a:cubicBezTo>
                    <a:pt x="3616" y="8959"/>
                    <a:pt x="3996" y="8940"/>
                    <a:pt x="4381" y="8866"/>
                  </a:cubicBezTo>
                  <a:cubicBezTo>
                    <a:pt x="4918" y="8771"/>
                    <a:pt x="5488" y="8635"/>
                    <a:pt x="6064" y="8433"/>
                  </a:cubicBezTo>
                  <a:cubicBezTo>
                    <a:pt x="6640" y="8225"/>
                    <a:pt x="7229" y="7992"/>
                    <a:pt x="7814" y="7707"/>
                  </a:cubicBezTo>
                  <a:cubicBezTo>
                    <a:pt x="8392" y="7420"/>
                    <a:pt x="8990" y="7106"/>
                    <a:pt x="9543" y="6790"/>
                  </a:cubicBezTo>
                  <a:cubicBezTo>
                    <a:pt x="10106" y="6464"/>
                    <a:pt x="10643" y="6138"/>
                    <a:pt x="11176" y="5820"/>
                  </a:cubicBezTo>
                  <a:cubicBezTo>
                    <a:pt x="11704" y="5507"/>
                    <a:pt x="12217" y="5179"/>
                    <a:pt x="12711" y="4878"/>
                  </a:cubicBezTo>
                  <a:cubicBezTo>
                    <a:pt x="13206" y="4582"/>
                    <a:pt x="13684" y="4287"/>
                    <a:pt x="14140" y="4025"/>
                  </a:cubicBezTo>
                  <a:cubicBezTo>
                    <a:pt x="14598" y="3747"/>
                    <a:pt x="15033" y="3518"/>
                    <a:pt x="15452" y="3294"/>
                  </a:cubicBezTo>
                  <a:cubicBezTo>
                    <a:pt x="15664" y="3187"/>
                    <a:pt x="15867" y="3084"/>
                    <a:pt x="16060" y="2987"/>
                  </a:cubicBezTo>
                  <a:cubicBezTo>
                    <a:pt x="16256" y="2900"/>
                    <a:pt x="16445" y="2813"/>
                    <a:pt x="16631" y="2720"/>
                  </a:cubicBezTo>
                  <a:cubicBezTo>
                    <a:pt x="16812" y="2644"/>
                    <a:pt x="16986" y="2578"/>
                    <a:pt x="17153" y="2501"/>
                  </a:cubicBezTo>
                  <a:cubicBezTo>
                    <a:pt x="17320" y="2429"/>
                    <a:pt x="17463" y="2383"/>
                    <a:pt x="17607" y="2322"/>
                  </a:cubicBezTo>
                  <a:cubicBezTo>
                    <a:pt x="17888" y="2202"/>
                    <a:pt x="18147" y="2143"/>
                    <a:pt x="18311" y="2080"/>
                  </a:cubicBezTo>
                  <a:cubicBezTo>
                    <a:pt x="18479" y="2022"/>
                    <a:pt x="18570" y="1984"/>
                    <a:pt x="18570" y="1984"/>
                  </a:cubicBezTo>
                  <a:cubicBezTo>
                    <a:pt x="18570" y="1984"/>
                    <a:pt x="18511" y="1906"/>
                    <a:pt x="18395" y="1771"/>
                  </a:cubicBezTo>
                  <a:cubicBezTo>
                    <a:pt x="18337" y="1705"/>
                    <a:pt x="18266" y="1623"/>
                    <a:pt x="18179" y="1533"/>
                  </a:cubicBezTo>
                  <a:cubicBezTo>
                    <a:pt x="18135" y="1489"/>
                    <a:pt x="18095" y="1434"/>
                    <a:pt x="18038" y="1389"/>
                  </a:cubicBezTo>
                  <a:cubicBezTo>
                    <a:pt x="17981" y="1343"/>
                    <a:pt x="17921" y="1295"/>
                    <a:pt x="17858" y="1244"/>
                  </a:cubicBezTo>
                  <a:cubicBezTo>
                    <a:pt x="17731" y="1142"/>
                    <a:pt x="17577" y="1027"/>
                    <a:pt x="17412" y="924"/>
                  </a:cubicBezTo>
                  <a:cubicBezTo>
                    <a:pt x="17248" y="819"/>
                    <a:pt x="17064" y="725"/>
                    <a:pt x="16862" y="615"/>
                  </a:cubicBezTo>
                  <a:cubicBezTo>
                    <a:pt x="16661" y="521"/>
                    <a:pt x="16441" y="433"/>
                    <a:pt x="16203" y="344"/>
                  </a:cubicBezTo>
                  <a:cubicBezTo>
                    <a:pt x="15967" y="271"/>
                    <a:pt x="15713" y="194"/>
                    <a:pt x="15444" y="138"/>
                  </a:cubicBezTo>
                  <a:cubicBezTo>
                    <a:pt x="14990" y="56"/>
                    <a:pt x="14493" y="1"/>
                    <a:pt x="13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564092" y="1019032"/>
              <a:ext cx="571528" cy="218300"/>
            </a:xfrm>
            <a:custGeom>
              <a:avLst/>
              <a:gdLst/>
              <a:ahLst/>
              <a:cxnLst/>
              <a:rect l="l" t="t" r="r" b="b"/>
              <a:pathLst>
                <a:path w="18612" h="7109" extrusionOk="0">
                  <a:moveTo>
                    <a:pt x="16154" y="0"/>
                  </a:moveTo>
                  <a:cubicBezTo>
                    <a:pt x="15934" y="12"/>
                    <a:pt x="15703" y="22"/>
                    <a:pt x="15462" y="42"/>
                  </a:cubicBezTo>
                  <a:cubicBezTo>
                    <a:pt x="14980" y="97"/>
                    <a:pt x="14457" y="185"/>
                    <a:pt x="13913" y="329"/>
                  </a:cubicBezTo>
                  <a:cubicBezTo>
                    <a:pt x="13367" y="458"/>
                    <a:pt x="12800" y="653"/>
                    <a:pt x="12224" y="882"/>
                  </a:cubicBezTo>
                  <a:cubicBezTo>
                    <a:pt x="11073" y="1333"/>
                    <a:pt x="9889" y="1955"/>
                    <a:pt x="8752" y="2604"/>
                  </a:cubicBezTo>
                  <a:cubicBezTo>
                    <a:pt x="8185" y="2934"/>
                    <a:pt x="7622" y="3262"/>
                    <a:pt x="7075" y="3581"/>
                  </a:cubicBezTo>
                  <a:cubicBezTo>
                    <a:pt x="6530" y="3904"/>
                    <a:pt x="5996" y="4207"/>
                    <a:pt x="5481" y="4476"/>
                  </a:cubicBezTo>
                  <a:cubicBezTo>
                    <a:pt x="4965" y="4741"/>
                    <a:pt x="4475" y="5010"/>
                    <a:pt x="4006" y="5209"/>
                  </a:cubicBezTo>
                  <a:cubicBezTo>
                    <a:pt x="3538" y="5418"/>
                    <a:pt x="3098" y="5582"/>
                    <a:pt x="2693" y="5721"/>
                  </a:cubicBezTo>
                  <a:cubicBezTo>
                    <a:pt x="2491" y="5783"/>
                    <a:pt x="2296" y="5832"/>
                    <a:pt x="2113" y="5885"/>
                  </a:cubicBezTo>
                  <a:cubicBezTo>
                    <a:pt x="1928" y="5923"/>
                    <a:pt x="1752" y="5955"/>
                    <a:pt x="1590" y="5997"/>
                  </a:cubicBezTo>
                  <a:cubicBezTo>
                    <a:pt x="1427" y="6021"/>
                    <a:pt x="1275" y="6043"/>
                    <a:pt x="1134" y="6065"/>
                  </a:cubicBezTo>
                  <a:cubicBezTo>
                    <a:pt x="994" y="6085"/>
                    <a:pt x="866" y="6081"/>
                    <a:pt x="749" y="6090"/>
                  </a:cubicBezTo>
                  <a:cubicBezTo>
                    <a:pt x="687" y="6095"/>
                    <a:pt x="629" y="6097"/>
                    <a:pt x="575" y="6097"/>
                  </a:cubicBezTo>
                  <a:cubicBezTo>
                    <a:pt x="424" y="6097"/>
                    <a:pt x="302" y="6082"/>
                    <a:pt x="209" y="6079"/>
                  </a:cubicBezTo>
                  <a:cubicBezTo>
                    <a:pt x="112" y="6074"/>
                    <a:pt x="52" y="6073"/>
                    <a:pt x="30" y="6073"/>
                  </a:cubicBezTo>
                  <a:cubicBezTo>
                    <a:pt x="24" y="6073"/>
                    <a:pt x="21" y="6073"/>
                    <a:pt x="21" y="6073"/>
                  </a:cubicBezTo>
                  <a:lnTo>
                    <a:pt x="1" y="6303"/>
                  </a:lnTo>
                  <a:cubicBezTo>
                    <a:pt x="1" y="6303"/>
                    <a:pt x="62" y="6348"/>
                    <a:pt x="185" y="6426"/>
                  </a:cubicBezTo>
                  <a:cubicBezTo>
                    <a:pt x="246" y="6465"/>
                    <a:pt x="323" y="6513"/>
                    <a:pt x="413" y="6569"/>
                  </a:cubicBezTo>
                  <a:cubicBezTo>
                    <a:pt x="503" y="6631"/>
                    <a:pt x="610" y="6679"/>
                    <a:pt x="730" y="6730"/>
                  </a:cubicBezTo>
                  <a:cubicBezTo>
                    <a:pt x="851" y="6783"/>
                    <a:pt x="986" y="6844"/>
                    <a:pt x="1134" y="6888"/>
                  </a:cubicBezTo>
                  <a:cubicBezTo>
                    <a:pt x="1284" y="6934"/>
                    <a:pt x="1446" y="6970"/>
                    <a:pt x="1623" y="7012"/>
                  </a:cubicBezTo>
                  <a:cubicBezTo>
                    <a:pt x="1800" y="7045"/>
                    <a:pt x="1993" y="7068"/>
                    <a:pt x="2197" y="7096"/>
                  </a:cubicBezTo>
                  <a:cubicBezTo>
                    <a:pt x="2339" y="7105"/>
                    <a:pt x="2488" y="7108"/>
                    <a:pt x="2643" y="7108"/>
                  </a:cubicBezTo>
                  <a:cubicBezTo>
                    <a:pt x="2708" y="7108"/>
                    <a:pt x="2775" y="7107"/>
                    <a:pt x="2842" y="7107"/>
                  </a:cubicBezTo>
                  <a:cubicBezTo>
                    <a:pt x="3288" y="7072"/>
                    <a:pt x="3793" y="7032"/>
                    <a:pt x="4311" y="6897"/>
                  </a:cubicBezTo>
                  <a:cubicBezTo>
                    <a:pt x="4832" y="6768"/>
                    <a:pt x="5382" y="6598"/>
                    <a:pt x="5945" y="6376"/>
                  </a:cubicBezTo>
                  <a:cubicBezTo>
                    <a:pt x="6085" y="6319"/>
                    <a:pt x="6227" y="6267"/>
                    <a:pt x="6369" y="6204"/>
                  </a:cubicBezTo>
                  <a:cubicBezTo>
                    <a:pt x="6510" y="6139"/>
                    <a:pt x="6652" y="6075"/>
                    <a:pt x="6794" y="6010"/>
                  </a:cubicBezTo>
                  <a:cubicBezTo>
                    <a:pt x="7084" y="5888"/>
                    <a:pt x="7368" y="5748"/>
                    <a:pt x="7657" y="5601"/>
                  </a:cubicBezTo>
                  <a:cubicBezTo>
                    <a:pt x="8230" y="5315"/>
                    <a:pt x="8814" y="4977"/>
                    <a:pt x="9374" y="4673"/>
                  </a:cubicBezTo>
                  <a:cubicBezTo>
                    <a:pt x="9943" y="4343"/>
                    <a:pt x="10485" y="4028"/>
                    <a:pt x="11029" y="3712"/>
                  </a:cubicBezTo>
                  <a:cubicBezTo>
                    <a:pt x="11165" y="3636"/>
                    <a:pt x="11300" y="3562"/>
                    <a:pt x="11434" y="3487"/>
                  </a:cubicBezTo>
                  <a:cubicBezTo>
                    <a:pt x="11568" y="3406"/>
                    <a:pt x="11700" y="3331"/>
                    <a:pt x="11832" y="3258"/>
                  </a:cubicBezTo>
                  <a:cubicBezTo>
                    <a:pt x="12101" y="3107"/>
                    <a:pt x="12355" y="2966"/>
                    <a:pt x="12614" y="2822"/>
                  </a:cubicBezTo>
                  <a:cubicBezTo>
                    <a:pt x="13128" y="2548"/>
                    <a:pt x="13625" y="2282"/>
                    <a:pt x="14102" y="2059"/>
                  </a:cubicBezTo>
                  <a:cubicBezTo>
                    <a:pt x="14221" y="2002"/>
                    <a:pt x="14340" y="1938"/>
                    <a:pt x="14456" y="1887"/>
                  </a:cubicBezTo>
                  <a:cubicBezTo>
                    <a:pt x="14571" y="1835"/>
                    <a:pt x="14687" y="1789"/>
                    <a:pt x="14800" y="1732"/>
                  </a:cubicBezTo>
                  <a:cubicBezTo>
                    <a:pt x="15029" y="1620"/>
                    <a:pt x="15248" y="1552"/>
                    <a:pt x="15464" y="1455"/>
                  </a:cubicBezTo>
                  <a:cubicBezTo>
                    <a:pt x="15682" y="1374"/>
                    <a:pt x="15882" y="1299"/>
                    <a:pt x="16086" y="1223"/>
                  </a:cubicBezTo>
                  <a:cubicBezTo>
                    <a:pt x="16286" y="1158"/>
                    <a:pt x="16477" y="1101"/>
                    <a:pt x="16663" y="1036"/>
                  </a:cubicBezTo>
                  <a:cubicBezTo>
                    <a:pt x="16845" y="984"/>
                    <a:pt x="17018" y="943"/>
                    <a:pt x="17183" y="891"/>
                  </a:cubicBezTo>
                  <a:cubicBezTo>
                    <a:pt x="17347" y="844"/>
                    <a:pt x="17489" y="822"/>
                    <a:pt x="17628" y="783"/>
                  </a:cubicBezTo>
                  <a:cubicBezTo>
                    <a:pt x="17900" y="709"/>
                    <a:pt x="18148" y="679"/>
                    <a:pt x="18303" y="650"/>
                  </a:cubicBezTo>
                  <a:cubicBezTo>
                    <a:pt x="18463" y="622"/>
                    <a:pt x="18551" y="600"/>
                    <a:pt x="18551" y="600"/>
                  </a:cubicBezTo>
                  <a:lnTo>
                    <a:pt x="18612" y="376"/>
                  </a:lnTo>
                  <a:cubicBezTo>
                    <a:pt x="18612" y="376"/>
                    <a:pt x="18537" y="355"/>
                    <a:pt x="18396" y="314"/>
                  </a:cubicBezTo>
                  <a:cubicBezTo>
                    <a:pt x="18253" y="276"/>
                    <a:pt x="18053" y="200"/>
                    <a:pt x="17774" y="156"/>
                  </a:cubicBezTo>
                  <a:cubicBezTo>
                    <a:pt x="17636" y="132"/>
                    <a:pt x="17485" y="93"/>
                    <a:pt x="17317" y="74"/>
                  </a:cubicBezTo>
                  <a:cubicBezTo>
                    <a:pt x="17151" y="56"/>
                    <a:pt x="16969" y="37"/>
                    <a:pt x="16776" y="17"/>
                  </a:cubicBezTo>
                  <a:cubicBezTo>
                    <a:pt x="16581" y="12"/>
                    <a:pt x="16373" y="6"/>
                    <a:pt x="1615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397473" y="621616"/>
              <a:ext cx="966089" cy="467245"/>
            </a:xfrm>
            <a:custGeom>
              <a:avLst/>
              <a:gdLst/>
              <a:ahLst/>
              <a:cxnLst/>
              <a:rect l="l" t="t" r="r" b="b"/>
              <a:pathLst>
                <a:path w="31461" h="15216" extrusionOk="0">
                  <a:moveTo>
                    <a:pt x="8683" y="1"/>
                  </a:moveTo>
                  <a:cubicBezTo>
                    <a:pt x="8331" y="1"/>
                    <a:pt x="7982" y="15"/>
                    <a:pt x="7646" y="21"/>
                  </a:cubicBezTo>
                  <a:cubicBezTo>
                    <a:pt x="7145" y="35"/>
                    <a:pt x="6667" y="57"/>
                    <a:pt x="6195" y="109"/>
                  </a:cubicBezTo>
                  <a:cubicBezTo>
                    <a:pt x="5255" y="197"/>
                    <a:pt x="4410" y="317"/>
                    <a:pt x="3644" y="472"/>
                  </a:cubicBezTo>
                  <a:cubicBezTo>
                    <a:pt x="2883" y="628"/>
                    <a:pt x="2234" y="772"/>
                    <a:pt x="1687" y="943"/>
                  </a:cubicBezTo>
                  <a:cubicBezTo>
                    <a:pt x="1146" y="1103"/>
                    <a:pt x="724" y="1248"/>
                    <a:pt x="439" y="1351"/>
                  </a:cubicBezTo>
                  <a:cubicBezTo>
                    <a:pt x="152" y="1455"/>
                    <a:pt x="1" y="1519"/>
                    <a:pt x="1" y="1519"/>
                  </a:cubicBezTo>
                  <a:cubicBezTo>
                    <a:pt x="1" y="1519"/>
                    <a:pt x="160" y="1574"/>
                    <a:pt x="446" y="1672"/>
                  </a:cubicBezTo>
                  <a:cubicBezTo>
                    <a:pt x="735" y="1769"/>
                    <a:pt x="1158" y="1904"/>
                    <a:pt x="1687" y="2056"/>
                  </a:cubicBezTo>
                  <a:cubicBezTo>
                    <a:pt x="2221" y="2203"/>
                    <a:pt x="2846" y="2405"/>
                    <a:pt x="3559" y="2610"/>
                  </a:cubicBezTo>
                  <a:cubicBezTo>
                    <a:pt x="4275" y="2807"/>
                    <a:pt x="5055" y="3055"/>
                    <a:pt x="5894" y="3306"/>
                  </a:cubicBezTo>
                  <a:cubicBezTo>
                    <a:pt x="6316" y="3422"/>
                    <a:pt x="6746" y="3558"/>
                    <a:pt x="7186" y="3704"/>
                  </a:cubicBezTo>
                  <a:cubicBezTo>
                    <a:pt x="7622" y="3841"/>
                    <a:pt x="8073" y="3984"/>
                    <a:pt x="8538" y="4129"/>
                  </a:cubicBezTo>
                  <a:cubicBezTo>
                    <a:pt x="9445" y="4443"/>
                    <a:pt x="10396" y="4745"/>
                    <a:pt x="11338" y="5100"/>
                  </a:cubicBezTo>
                  <a:cubicBezTo>
                    <a:pt x="12279" y="5441"/>
                    <a:pt x="13223" y="5826"/>
                    <a:pt x="14176" y="6213"/>
                  </a:cubicBezTo>
                  <a:cubicBezTo>
                    <a:pt x="15109" y="6622"/>
                    <a:pt x="16047" y="7026"/>
                    <a:pt x="16935" y="7492"/>
                  </a:cubicBezTo>
                  <a:cubicBezTo>
                    <a:pt x="17381" y="7721"/>
                    <a:pt x="17834" y="7935"/>
                    <a:pt x="18259" y="8187"/>
                  </a:cubicBezTo>
                  <a:cubicBezTo>
                    <a:pt x="18473" y="8311"/>
                    <a:pt x="18688" y="8430"/>
                    <a:pt x="18904" y="8547"/>
                  </a:cubicBezTo>
                  <a:cubicBezTo>
                    <a:pt x="19117" y="8667"/>
                    <a:pt x="19319" y="8803"/>
                    <a:pt x="19530" y="8923"/>
                  </a:cubicBezTo>
                  <a:cubicBezTo>
                    <a:pt x="19736" y="9048"/>
                    <a:pt x="19943" y="9172"/>
                    <a:pt x="20148" y="9297"/>
                  </a:cubicBezTo>
                  <a:cubicBezTo>
                    <a:pt x="20339" y="9423"/>
                    <a:pt x="20528" y="9550"/>
                    <a:pt x="20717" y="9675"/>
                  </a:cubicBezTo>
                  <a:cubicBezTo>
                    <a:pt x="20909" y="9800"/>
                    <a:pt x="21095" y="9912"/>
                    <a:pt x="21290" y="10045"/>
                  </a:cubicBezTo>
                  <a:cubicBezTo>
                    <a:pt x="21492" y="10196"/>
                    <a:pt x="21693" y="10345"/>
                    <a:pt x="21892" y="10494"/>
                  </a:cubicBezTo>
                  <a:lnTo>
                    <a:pt x="22190" y="10713"/>
                  </a:lnTo>
                  <a:lnTo>
                    <a:pt x="22338" y="10821"/>
                  </a:lnTo>
                  <a:lnTo>
                    <a:pt x="22412" y="10875"/>
                  </a:lnTo>
                  <a:lnTo>
                    <a:pt x="22431" y="10888"/>
                  </a:lnTo>
                  <a:lnTo>
                    <a:pt x="22441" y="10895"/>
                  </a:lnTo>
                  <a:cubicBezTo>
                    <a:pt x="22441" y="10896"/>
                    <a:pt x="22442" y="10896"/>
                    <a:pt x="22442" y="10896"/>
                  </a:cubicBezTo>
                  <a:cubicBezTo>
                    <a:pt x="22443" y="10896"/>
                    <a:pt x="22399" y="10855"/>
                    <a:pt x="22400" y="10855"/>
                  </a:cubicBezTo>
                  <a:lnTo>
                    <a:pt x="22400" y="10855"/>
                  </a:lnTo>
                  <a:cubicBezTo>
                    <a:pt x="22400" y="10855"/>
                    <a:pt x="22403" y="10858"/>
                    <a:pt x="22410" y="10865"/>
                  </a:cubicBezTo>
                  <a:lnTo>
                    <a:pt x="22444" y="10892"/>
                  </a:lnTo>
                  <a:cubicBezTo>
                    <a:pt x="22627" y="11032"/>
                    <a:pt x="22808" y="11172"/>
                    <a:pt x="22989" y="11310"/>
                  </a:cubicBezTo>
                  <a:cubicBezTo>
                    <a:pt x="23358" y="11598"/>
                    <a:pt x="23720" y="11880"/>
                    <a:pt x="24072" y="12154"/>
                  </a:cubicBezTo>
                  <a:cubicBezTo>
                    <a:pt x="24791" y="12710"/>
                    <a:pt x="25502" y="13258"/>
                    <a:pt x="26203" y="13700"/>
                  </a:cubicBezTo>
                  <a:cubicBezTo>
                    <a:pt x="26904" y="14145"/>
                    <a:pt x="27592" y="14491"/>
                    <a:pt x="28224" y="14748"/>
                  </a:cubicBezTo>
                  <a:cubicBezTo>
                    <a:pt x="28383" y="14809"/>
                    <a:pt x="28542" y="14860"/>
                    <a:pt x="28691" y="14911"/>
                  </a:cubicBezTo>
                  <a:cubicBezTo>
                    <a:pt x="28767" y="14936"/>
                    <a:pt x="28838" y="14964"/>
                    <a:pt x="28913" y="14983"/>
                  </a:cubicBezTo>
                  <a:cubicBezTo>
                    <a:pt x="28988" y="15001"/>
                    <a:pt x="29061" y="15019"/>
                    <a:pt x="29134" y="15036"/>
                  </a:cubicBezTo>
                  <a:cubicBezTo>
                    <a:pt x="29278" y="15069"/>
                    <a:pt x="29413" y="15103"/>
                    <a:pt x="29546" y="15129"/>
                  </a:cubicBezTo>
                  <a:cubicBezTo>
                    <a:pt x="29680" y="15152"/>
                    <a:pt x="29809" y="15164"/>
                    <a:pt x="29929" y="15180"/>
                  </a:cubicBezTo>
                  <a:cubicBezTo>
                    <a:pt x="30165" y="15216"/>
                    <a:pt x="30398" y="15215"/>
                    <a:pt x="30588" y="15216"/>
                  </a:cubicBezTo>
                  <a:cubicBezTo>
                    <a:pt x="30606" y="15215"/>
                    <a:pt x="30624" y="15215"/>
                    <a:pt x="30642" y="15215"/>
                  </a:cubicBezTo>
                  <a:cubicBezTo>
                    <a:pt x="30674" y="15215"/>
                    <a:pt x="30705" y="15216"/>
                    <a:pt x="30736" y="15216"/>
                  </a:cubicBezTo>
                  <a:cubicBezTo>
                    <a:pt x="30775" y="15216"/>
                    <a:pt x="30813" y="15215"/>
                    <a:pt x="30849" y="15212"/>
                  </a:cubicBezTo>
                  <a:cubicBezTo>
                    <a:pt x="30928" y="15203"/>
                    <a:pt x="31000" y="15195"/>
                    <a:pt x="31064" y="15188"/>
                  </a:cubicBezTo>
                  <a:cubicBezTo>
                    <a:pt x="31321" y="15160"/>
                    <a:pt x="31460" y="15138"/>
                    <a:pt x="31460" y="15138"/>
                  </a:cubicBezTo>
                  <a:cubicBezTo>
                    <a:pt x="31460" y="15138"/>
                    <a:pt x="31355" y="15044"/>
                    <a:pt x="31155" y="14882"/>
                  </a:cubicBezTo>
                  <a:cubicBezTo>
                    <a:pt x="31054" y="14801"/>
                    <a:pt x="30927" y="14702"/>
                    <a:pt x="30798" y="14578"/>
                  </a:cubicBezTo>
                  <a:cubicBezTo>
                    <a:pt x="30666" y="14452"/>
                    <a:pt x="30517" y="14332"/>
                    <a:pt x="30357" y="14160"/>
                  </a:cubicBezTo>
                  <a:cubicBezTo>
                    <a:pt x="30277" y="14079"/>
                    <a:pt x="30195" y="13989"/>
                    <a:pt x="30106" y="13905"/>
                  </a:cubicBezTo>
                  <a:cubicBezTo>
                    <a:pt x="30020" y="13813"/>
                    <a:pt x="29935" y="13711"/>
                    <a:pt x="29844" y="13610"/>
                  </a:cubicBezTo>
                  <a:cubicBezTo>
                    <a:pt x="29663" y="13410"/>
                    <a:pt x="29477" y="13175"/>
                    <a:pt x="29284" y="12932"/>
                  </a:cubicBezTo>
                  <a:cubicBezTo>
                    <a:pt x="28895" y="12436"/>
                    <a:pt x="28493" y="11834"/>
                    <a:pt x="28050" y="11181"/>
                  </a:cubicBezTo>
                  <a:cubicBezTo>
                    <a:pt x="27605" y="10525"/>
                    <a:pt x="27128" y="9791"/>
                    <a:pt x="26579" y="9004"/>
                  </a:cubicBezTo>
                  <a:cubicBezTo>
                    <a:pt x="26306" y="8611"/>
                    <a:pt x="26012" y="8201"/>
                    <a:pt x="25692" y="7789"/>
                  </a:cubicBezTo>
                  <a:cubicBezTo>
                    <a:pt x="25536" y="7583"/>
                    <a:pt x="25361" y="7378"/>
                    <a:pt x="25189" y="7173"/>
                  </a:cubicBezTo>
                  <a:cubicBezTo>
                    <a:pt x="25006" y="6972"/>
                    <a:pt x="24821" y="6768"/>
                    <a:pt x="24634" y="6564"/>
                  </a:cubicBezTo>
                  <a:cubicBezTo>
                    <a:pt x="24458" y="6375"/>
                    <a:pt x="24280" y="6186"/>
                    <a:pt x="24101" y="5994"/>
                  </a:cubicBezTo>
                  <a:cubicBezTo>
                    <a:pt x="23903" y="5800"/>
                    <a:pt x="23682" y="5600"/>
                    <a:pt x="23467" y="5403"/>
                  </a:cubicBezTo>
                  <a:cubicBezTo>
                    <a:pt x="23248" y="5208"/>
                    <a:pt x="23026" y="5011"/>
                    <a:pt x="22805" y="4813"/>
                  </a:cubicBezTo>
                  <a:cubicBezTo>
                    <a:pt x="22583" y="4636"/>
                    <a:pt x="22350" y="4465"/>
                    <a:pt x="22120" y="4290"/>
                  </a:cubicBezTo>
                  <a:cubicBezTo>
                    <a:pt x="21890" y="4116"/>
                    <a:pt x="21656" y="3942"/>
                    <a:pt x="21417" y="3778"/>
                  </a:cubicBezTo>
                  <a:cubicBezTo>
                    <a:pt x="21174" y="3618"/>
                    <a:pt x="20933" y="3458"/>
                    <a:pt x="20680" y="3307"/>
                  </a:cubicBezTo>
                  <a:lnTo>
                    <a:pt x="20304" y="3077"/>
                  </a:lnTo>
                  <a:cubicBezTo>
                    <a:pt x="20179" y="2998"/>
                    <a:pt x="20051" y="2924"/>
                    <a:pt x="19922" y="2857"/>
                  </a:cubicBezTo>
                  <a:lnTo>
                    <a:pt x="19143" y="2442"/>
                  </a:lnTo>
                  <a:cubicBezTo>
                    <a:pt x="18083" y="1913"/>
                    <a:pt x="16985" y="1469"/>
                    <a:pt x="15861" y="1115"/>
                  </a:cubicBezTo>
                  <a:cubicBezTo>
                    <a:pt x="15307" y="924"/>
                    <a:pt x="14734" y="794"/>
                    <a:pt x="14170" y="651"/>
                  </a:cubicBezTo>
                  <a:cubicBezTo>
                    <a:pt x="13605" y="515"/>
                    <a:pt x="13045" y="410"/>
                    <a:pt x="12479" y="319"/>
                  </a:cubicBezTo>
                  <a:cubicBezTo>
                    <a:pt x="11914" y="235"/>
                    <a:pt x="11364" y="157"/>
                    <a:pt x="10815" y="109"/>
                  </a:cubicBezTo>
                  <a:cubicBezTo>
                    <a:pt x="10261" y="63"/>
                    <a:pt x="9721" y="32"/>
                    <a:pt x="9195" y="14"/>
                  </a:cubicBezTo>
                  <a:cubicBezTo>
                    <a:pt x="9024" y="4"/>
                    <a:pt x="8853" y="1"/>
                    <a:pt x="8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3397381" y="635127"/>
              <a:ext cx="967163" cy="454747"/>
            </a:xfrm>
            <a:custGeom>
              <a:avLst/>
              <a:gdLst/>
              <a:ahLst/>
              <a:cxnLst/>
              <a:rect l="l" t="t" r="r" b="b"/>
              <a:pathLst>
                <a:path w="31496" h="14809" extrusionOk="0">
                  <a:moveTo>
                    <a:pt x="7017" y="0"/>
                  </a:moveTo>
                  <a:cubicBezTo>
                    <a:pt x="6728" y="0"/>
                    <a:pt x="6445" y="5"/>
                    <a:pt x="6164" y="22"/>
                  </a:cubicBezTo>
                  <a:cubicBezTo>
                    <a:pt x="5237" y="63"/>
                    <a:pt x="4399" y="123"/>
                    <a:pt x="3640" y="229"/>
                  </a:cubicBezTo>
                  <a:cubicBezTo>
                    <a:pt x="2884" y="328"/>
                    <a:pt x="2236" y="436"/>
                    <a:pt x="1690" y="554"/>
                  </a:cubicBezTo>
                  <a:cubicBezTo>
                    <a:pt x="1149" y="659"/>
                    <a:pt x="726" y="778"/>
                    <a:pt x="440" y="844"/>
                  </a:cubicBezTo>
                  <a:cubicBezTo>
                    <a:pt x="152" y="916"/>
                    <a:pt x="1" y="963"/>
                    <a:pt x="1" y="963"/>
                  </a:cubicBezTo>
                  <a:lnTo>
                    <a:pt x="8" y="1194"/>
                  </a:lnTo>
                  <a:cubicBezTo>
                    <a:pt x="8" y="1194"/>
                    <a:pt x="162" y="1192"/>
                    <a:pt x="448" y="1192"/>
                  </a:cubicBezTo>
                  <a:cubicBezTo>
                    <a:pt x="735" y="1193"/>
                    <a:pt x="1155" y="1193"/>
                    <a:pt x="1690" y="1194"/>
                  </a:cubicBezTo>
                  <a:cubicBezTo>
                    <a:pt x="1736" y="1194"/>
                    <a:pt x="1783" y="1193"/>
                    <a:pt x="1830" y="1193"/>
                  </a:cubicBezTo>
                  <a:cubicBezTo>
                    <a:pt x="2338" y="1193"/>
                    <a:pt x="2927" y="1228"/>
                    <a:pt x="3597" y="1258"/>
                  </a:cubicBezTo>
                  <a:cubicBezTo>
                    <a:pt x="4335" y="1285"/>
                    <a:pt x="5144" y="1363"/>
                    <a:pt x="6029" y="1444"/>
                  </a:cubicBezTo>
                  <a:cubicBezTo>
                    <a:pt x="6474" y="1480"/>
                    <a:pt x="6927" y="1537"/>
                    <a:pt x="7393" y="1604"/>
                  </a:cubicBezTo>
                  <a:cubicBezTo>
                    <a:pt x="7860" y="1674"/>
                    <a:pt x="8347" y="1727"/>
                    <a:pt x="8836" y="1818"/>
                  </a:cubicBezTo>
                  <a:cubicBezTo>
                    <a:pt x="9809" y="1994"/>
                    <a:pt x="10835" y="2194"/>
                    <a:pt x="11856" y="2466"/>
                  </a:cubicBezTo>
                  <a:cubicBezTo>
                    <a:pt x="12369" y="2605"/>
                    <a:pt x="12892" y="2733"/>
                    <a:pt x="13402" y="2904"/>
                  </a:cubicBezTo>
                  <a:cubicBezTo>
                    <a:pt x="13912" y="3078"/>
                    <a:pt x="14438" y="3228"/>
                    <a:pt x="14944" y="3426"/>
                  </a:cubicBezTo>
                  <a:cubicBezTo>
                    <a:pt x="15452" y="3620"/>
                    <a:pt x="15959" y="3822"/>
                    <a:pt x="16463" y="4036"/>
                  </a:cubicBezTo>
                  <a:cubicBezTo>
                    <a:pt x="16963" y="4252"/>
                    <a:pt x="17452" y="4489"/>
                    <a:pt x="17936" y="4734"/>
                  </a:cubicBezTo>
                  <a:cubicBezTo>
                    <a:pt x="18424" y="4975"/>
                    <a:pt x="18903" y="5222"/>
                    <a:pt x="19360" y="5502"/>
                  </a:cubicBezTo>
                  <a:cubicBezTo>
                    <a:pt x="19591" y="5638"/>
                    <a:pt x="19821" y="5774"/>
                    <a:pt x="20051" y="5909"/>
                  </a:cubicBezTo>
                  <a:cubicBezTo>
                    <a:pt x="20280" y="6046"/>
                    <a:pt x="20494" y="6203"/>
                    <a:pt x="20713" y="6348"/>
                  </a:cubicBezTo>
                  <a:cubicBezTo>
                    <a:pt x="20930" y="6497"/>
                    <a:pt x="21146" y="6644"/>
                    <a:pt x="21361" y="6791"/>
                  </a:cubicBezTo>
                  <a:cubicBezTo>
                    <a:pt x="21567" y="6950"/>
                    <a:pt x="21773" y="7107"/>
                    <a:pt x="21977" y="7264"/>
                  </a:cubicBezTo>
                  <a:cubicBezTo>
                    <a:pt x="22177" y="7424"/>
                    <a:pt x="22378" y="7578"/>
                    <a:pt x="22574" y="7741"/>
                  </a:cubicBezTo>
                  <a:cubicBezTo>
                    <a:pt x="22765" y="7911"/>
                    <a:pt x="22955" y="8080"/>
                    <a:pt x="23143" y="8248"/>
                  </a:cubicBezTo>
                  <a:cubicBezTo>
                    <a:pt x="23329" y="8415"/>
                    <a:pt x="23513" y="8581"/>
                    <a:pt x="23695" y="8745"/>
                  </a:cubicBezTo>
                  <a:cubicBezTo>
                    <a:pt x="23871" y="8918"/>
                    <a:pt x="24044" y="9086"/>
                    <a:pt x="24218" y="9257"/>
                  </a:cubicBezTo>
                  <a:cubicBezTo>
                    <a:pt x="24558" y="9605"/>
                    <a:pt x="24890" y="9937"/>
                    <a:pt x="25207" y="10276"/>
                  </a:cubicBezTo>
                  <a:cubicBezTo>
                    <a:pt x="25844" y="10952"/>
                    <a:pt x="26444" y="11588"/>
                    <a:pt x="27022" y="12139"/>
                  </a:cubicBezTo>
                  <a:cubicBezTo>
                    <a:pt x="27601" y="12687"/>
                    <a:pt x="28157" y="13161"/>
                    <a:pt x="28677" y="13533"/>
                  </a:cubicBezTo>
                  <a:cubicBezTo>
                    <a:pt x="28942" y="13710"/>
                    <a:pt x="29184" y="13884"/>
                    <a:pt x="29427" y="14012"/>
                  </a:cubicBezTo>
                  <a:cubicBezTo>
                    <a:pt x="29547" y="14078"/>
                    <a:pt x="29660" y="14146"/>
                    <a:pt x="29770" y="14204"/>
                  </a:cubicBezTo>
                  <a:cubicBezTo>
                    <a:pt x="29884" y="14256"/>
                    <a:pt x="29991" y="14306"/>
                    <a:pt x="30095" y="14354"/>
                  </a:cubicBezTo>
                  <a:cubicBezTo>
                    <a:pt x="30296" y="14457"/>
                    <a:pt x="30492" y="14514"/>
                    <a:pt x="30656" y="14577"/>
                  </a:cubicBezTo>
                  <a:cubicBezTo>
                    <a:pt x="30822" y="14641"/>
                    <a:pt x="30963" y="14680"/>
                    <a:pt x="31078" y="14710"/>
                  </a:cubicBezTo>
                  <a:cubicBezTo>
                    <a:pt x="31307" y="14775"/>
                    <a:pt x="31431" y="14808"/>
                    <a:pt x="31431" y="14808"/>
                  </a:cubicBezTo>
                  <a:lnTo>
                    <a:pt x="31496" y="14587"/>
                  </a:lnTo>
                  <a:cubicBezTo>
                    <a:pt x="31496" y="14587"/>
                    <a:pt x="31386" y="14509"/>
                    <a:pt x="31177" y="14376"/>
                  </a:cubicBezTo>
                  <a:cubicBezTo>
                    <a:pt x="31124" y="14344"/>
                    <a:pt x="31065" y="14307"/>
                    <a:pt x="31001" y="14267"/>
                  </a:cubicBezTo>
                  <a:cubicBezTo>
                    <a:pt x="30936" y="14227"/>
                    <a:pt x="30875" y="14174"/>
                    <a:pt x="30806" y="14124"/>
                  </a:cubicBezTo>
                  <a:cubicBezTo>
                    <a:pt x="30669" y="14014"/>
                    <a:pt x="30513" y="13914"/>
                    <a:pt x="30341" y="13766"/>
                  </a:cubicBezTo>
                  <a:cubicBezTo>
                    <a:pt x="30256" y="13696"/>
                    <a:pt x="30166" y="13622"/>
                    <a:pt x="30073" y="13544"/>
                  </a:cubicBezTo>
                  <a:cubicBezTo>
                    <a:pt x="29982" y="13462"/>
                    <a:pt x="29890" y="13369"/>
                    <a:pt x="29793" y="13278"/>
                  </a:cubicBezTo>
                  <a:cubicBezTo>
                    <a:pt x="29600" y="13096"/>
                    <a:pt x="29400" y="12881"/>
                    <a:pt x="29189" y="12658"/>
                  </a:cubicBezTo>
                  <a:cubicBezTo>
                    <a:pt x="28769" y="12201"/>
                    <a:pt x="28327" y="11636"/>
                    <a:pt x="27847" y="11017"/>
                  </a:cubicBezTo>
                  <a:cubicBezTo>
                    <a:pt x="27367" y="10396"/>
                    <a:pt x="26856" y="9691"/>
                    <a:pt x="26282" y="8935"/>
                  </a:cubicBezTo>
                  <a:cubicBezTo>
                    <a:pt x="25999" y="8554"/>
                    <a:pt x="25689" y="8169"/>
                    <a:pt x="25364" y="7773"/>
                  </a:cubicBezTo>
                  <a:cubicBezTo>
                    <a:pt x="25204" y="7577"/>
                    <a:pt x="25029" y="7379"/>
                    <a:pt x="24854" y="7185"/>
                  </a:cubicBezTo>
                  <a:cubicBezTo>
                    <a:pt x="24670" y="6994"/>
                    <a:pt x="24483" y="6800"/>
                    <a:pt x="24295" y="6606"/>
                  </a:cubicBezTo>
                  <a:cubicBezTo>
                    <a:pt x="24117" y="6423"/>
                    <a:pt x="23939" y="6233"/>
                    <a:pt x="23753" y="6051"/>
                  </a:cubicBezTo>
                  <a:cubicBezTo>
                    <a:pt x="23554" y="5867"/>
                    <a:pt x="23336" y="5680"/>
                    <a:pt x="23124" y="5493"/>
                  </a:cubicBezTo>
                  <a:cubicBezTo>
                    <a:pt x="22909" y="5305"/>
                    <a:pt x="22692" y="5116"/>
                    <a:pt x="22475" y="4926"/>
                  </a:cubicBezTo>
                  <a:cubicBezTo>
                    <a:pt x="22249" y="4762"/>
                    <a:pt x="22022" y="4595"/>
                    <a:pt x="21795" y="4429"/>
                  </a:cubicBezTo>
                  <a:cubicBezTo>
                    <a:pt x="21565" y="4264"/>
                    <a:pt x="21336" y="4092"/>
                    <a:pt x="21100" y="3931"/>
                  </a:cubicBezTo>
                  <a:cubicBezTo>
                    <a:pt x="20864" y="3774"/>
                    <a:pt x="20622" y="3623"/>
                    <a:pt x="20373" y="3477"/>
                  </a:cubicBezTo>
                  <a:cubicBezTo>
                    <a:pt x="19883" y="3172"/>
                    <a:pt x="19377" y="2903"/>
                    <a:pt x="18865" y="2632"/>
                  </a:cubicBezTo>
                  <a:cubicBezTo>
                    <a:pt x="18342" y="2377"/>
                    <a:pt x="17813" y="2137"/>
                    <a:pt x="17280" y="1912"/>
                  </a:cubicBezTo>
                  <a:cubicBezTo>
                    <a:pt x="16746" y="1689"/>
                    <a:pt x="16195" y="1494"/>
                    <a:pt x="15649" y="1312"/>
                  </a:cubicBezTo>
                  <a:cubicBezTo>
                    <a:pt x="15110" y="1113"/>
                    <a:pt x="14544" y="979"/>
                    <a:pt x="13993" y="832"/>
                  </a:cubicBezTo>
                  <a:cubicBezTo>
                    <a:pt x="13443" y="685"/>
                    <a:pt x="12893" y="565"/>
                    <a:pt x="12338" y="467"/>
                  </a:cubicBezTo>
                  <a:cubicBezTo>
                    <a:pt x="11786" y="369"/>
                    <a:pt x="11248" y="274"/>
                    <a:pt x="10707" y="212"/>
                  </a:cubicBezTo>
                  <a:cubicBezTo>
                    <a:pt x="10165" y="150"/>
                    <a:pt x="9634" y="101"/>
                    <a:pt x="9119" y="62"/>
                  </a:cubicBezTo>
                  <a:cubicBezTo>
                    <a:pt x="8603" y="23"/>
                    <a:pt x="8086" y="16"/>
                    <a:pt x="7595" y="5"/>
                  </a:cubicBezTo>
                  <a:cubicBezTo>
                    <a:pt x="7399" y="2"/>
                    <a:pt x="7207" y="0"/>
                    <a:pt x="701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27808" y="1146591"/>
              <a:ext cx="809573" cy="226560"/>
            </a:xfrm>
            <a:custGeom>
              <a:avLst/>
              <a:gdLst/>
              <a:ahLst/>
              <a:cxnLst/>
              <a:rect l="l" t="t" r="r" b="b"/>
              <a:pathLst>
                <a:path w="26364" h="7378" extrusionOk="0">
                  <a:moveTo>
                    <a:pt x="20894" y="0"/>
                  </a:moveTo>
                  <a:cubicBezTo>
                    <a:pt x="20563" y="0"/>
                    <a:pt x="20224" y="9"/>
                    <a:pt x="19877" y="26"/>
                  </a:cubicBezTo>
                  <a:cubicBezTo>
                    <a:pt x="19113" y="75"/>
                    <a:pt x="18320" y="168"/>
                    <a:pt x="17517" y="288"/>
                  </a:cubicBezTo>
                  <a:cubicBezTo>
                    <a:pt x="16716" y="406"/>
                    <a:pt x="15905" y="555"/>
                    <a:pt x="15100" y="732"/>
                  </a:cubicBezTo>
                  <a:lnTo>
                    <a:pt x="14808" y="792"/>
                  </a:lnTo>
                  <a:lnTo>
                    <a:pt x="14495" y="860"/>
                  </a:lnTo>
                  <a:cubicBezTo>
                    <a:pt x="14290" y="905"/>
                    <a:pt x="14084" y="951"/>
                    <a:pt x="13879" y="997"/>
                  </a:cubicBezTo>
                  <a:cubicBezTo>
                    <a:pt x="13482" y="1087"/>
                    <a:pt x="13083" y="1176"/>
                    <a:pt x="12686" y="1266"/>
                  </a:cubicBezTo>
                  <a:cubicBezTo>
                    <a:pt x="11882" y="1460"/>
                    <a:pt x="11079" y="1668"/>
                    <a:pt x="10294" y="1883"/>
                  </a:cubicBezTo>
                  <a:cubicBezTo>
                    <a:pt x="9507" y="2093"/>
                    <a:pt x="8741" y="2308"/>
                    <a:pt x="7992" y="2545"/>
                  </a:cubicBezTo>
                  <a:cubicBezTo>
                    <a:pt x="7805" y="2601"/>
                    <a:pt x="7621" y="2663"/>
                    <a:pt x="7437" y="2723"/>
                  </a:cubicBezTo>
                  <a:cubicBezTo>
                    <a:pt x="7254" y="2780"/>
                    <a:pt x="7073" y="2838"/>
                    <a:pt x="6894" y="2899"/>
                  </a:cubicBezTo>
                  <a:cubicBezTo>
                    <a:pt x="6536" y="3020"/>
                    <a:pt x="6188" y="3139"/>
                    <a:pt x="5842" y="3256"/>
                  </a:cubicBezTo>
                  <a:cubicBezTo>
                    <a:pt x="5158" y="3491"/>
                    <a:pt x="4515" y="3732"/>
                    <a:pt x="3924" y="3978"/>
                  </a:cubicBezTo>
                  <a:cubicBezTo>
                    <a:pt x="3333" y="4217"/>
                    <a:pt x="2788" y="4458"/>
                    <a:pt x="2312" y="4682"/>
                  </a:cubicBezTo>
                  <a:cubicBezTo>
                    <a:pt x="1834" y="4915"/>
                    <a:pt x="1417" y="5118"/>
                    <a:pt x="1074" y="5306"/>
                  </a:cubicBezTo>
                  <a:cubicBezTo>
                    <a:pt x="730" y="5488"/>
                    <a:pt x="465" y="5651"/>
                    <a:pt x="282" y="5766"/>
                  </a:cubicBezTo>
                  <a:cubicBezTo>
                    <a:pt x="98" y="5880"/>
                    <a:pt x="0" y="5949"/>
                    <a:pt x="0" y="5949"/>
                  </a:cubicBezTo>
                  <a:cubicBezTo>
                    <a:pt x="0" y="5949"/>
                    <a:pt x="93" y="6000"/>
                    <a:pt x="266" y="6084"/>
                  </a:cubicBezTo>
                  <a:cubicBezTo>
                    <a:pt x="353" y="6125"/>
                    <a:pt x="460" y="6174"/>
                    <a:pt x="586" y="6227"/>
                  </a:cubicBezTo>
                  <a:cubicBezTo>
                    <a:pt x="712" y="6281"/>
                    <a:pt x="861" y="6346"/>
                    <a:pt x="1026" y="6406"/>
                  </a:cubicBezTo>
                  <a:cubicBezTo>
                    <a:pt x="1359" y="6534"/>
                    <a:pt x="1765" y="6667"/>
                    <a:pt x="2236" y="6791"/>
                  </a:cubicBezTo>
                  <a:cubicBezTo>
                    <a:pt x="2711" y="6919"/>
                    <a:pt x="3254" y="7042"/>
                    <a:pt x="3851" y="7135"/>
                  </a:cubicBezTo>
                  <a:cubicBezTo>
                    <a:pt x="4455" y="7235"/>
                    <a:pt x="5118" y="7315"/>
                    <a:pt x="5824" y="7351"/>
                  </a:cubicBezTo>
                  <a:cubicBezTo>
                    <a:pt x="6113" y="7365"/>
                    <a:pt x="6410" y="7377"/>
                    <a:pt x="6713" y="7377"/>
                  </a:cubicBezTo>
                  <a:cubicBezTo>
                    <a:pt x="6780" y="7377"/>
                    <a:pt x="6848" y="7377"/>
                    <a:pt x="6916" y="7375"/>
                  </a:cubicBezTo>
                  <a:cubicBezTo>
                    <a:pt x="7291" y="7373"/>
                    <a:pt x="7671" y="7372"/>
                    <a:pt x="8061" y="7351"/>
                  </a:cubicBezTo>
                  <a:cubicBezTo>
                    <a:pt x="8841" y="7319"/>
                    <a:pt x="9652" y="7234"/>
                    <a:pt x="10482" y="7107"/>
                  </a:cubicBezTo>
                  <a:cubicBezTo>
                    <a:pt x="11309" y="6977"/>
                    <a:pt x="12152" y="6826"/>
                    <a:pt x="13000" y="6615"/>
                  </a:cubicBezTo>
                  <a:cubicBezTo>
                    <a:pt x="13421" y="6511"/>
                    <a:pt x="13856" y="6392"/>
                    <a:pt x="14286" y="6265"/>
                  </a:cubicBezTo>
                  <a:cubicBezTo>
                    <a:pt x="14507" y="6206"/>
                    <a:pt x="14700" y="6145"/>
                    <a:pt x="14905" y="6081"/>
                  </a:cubicBezTo>
                  <a:lnTo>
                    <a:pt x="15208" y="5986"/>
                  </a:lnTo>
                  <a:lnTo>
                    <a:pt x="15531" y="5882"/>
                  </a:lnTo>
                  <a:cubicBezTo>
                    <a:pt x="16364" y="5606"/>
                    <a:pt x="17169" y="5294"/>
                    <a:pt x="17941" y="4972"/>
                  </a:cubicBezTo>
                  <a:cubicBezTo>
                    <a:pt x="19482" y="4341"/>
                    <a:pt x="20881" y="3699"/>
                    <a:pt x="22107" y="3134"/>
                  </a:cubicBezTo>
                  <a:cubicBezTo>
                    <a:pt x="23349" y="2566"/>
                    <a:pt x="24395" y="2114"/>
                    <a:pt x="25133" y="1791"/>
                  </a:cubicBezTo>
                  <a:cubicBezTo>
                    <a:pt x="25320" y="1709"/>
                    <a:pt x="25491" y="1634"/>
                    <a:pt x="25644" y="1567"/>
                  </a:cubicBezTo>
                  <a:cubicBezTo>
                    <a:pt x="25798" y="1507"/>
                    <a:pt x="25929" y="1450"/>
                    <a:pt x="26035" y="1403"/>
                  </a:cubicBezTo>
                  <a:cubicBezTo>
                    <a:pt x="26249" y="1310"/>
                    <a:pt x="26364" y="1253"/>
                    <a:pt x="26364" y="1253"/>
                  </a:cubicBezTo>
                  <a:cubicBezTo>
                    <a:pt x="26364" y="1253"/>
                    <a:pt x="26265" y="1192"/>
                    <a:pt x="26077" y="1090"/>
                  </a:cubicBezTo>
                  <a:cubicBezTo>
                    <a:pt x="25890" y="987"/>
                    <a:pt x="25616" y="845"/>
                    <a:pt x="25238" y="707"/>
                  </a:cubicBezTo>
                  <a:cubicBezTo>
                    <a:pt x="25051" y="627"/>
                    <a:pt x="24843" y="565"/>
                    <a:pt x="24615" y="493"/>
                  </a:cubicBezTo>
                  <a:cubicBezTo>
                    <a:pt x="24387" y="414"/>
                    <a:pt x="24137" y="360"/>
                    <a:pt x="23869" y="294"/>
                  </a:cubicBezTo>
                  <a:cubicBezTo>
                    <a:pt x="23335" y="166"/>
                    <a:pt x="22714" y="88"/>
                    <a:pt x="22041" y="37"/>
                  </a:cubicBezTo>
                  <a:cubicBezTo>
                    <a:pt x="21673" y="13"/>
                    <a:pt x="21290" y="0"/>
                    <a:pt x="20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27624" y="1180830"/>
              <a:ext cx="810217" cy="176445"/>
            </a:xfrm>
            <a:custGeom>
              <a:avLst/>
              <a:gdLst/>
              <a:ahLst/>
              <a:cxnLst/>
              <a:rect l="l" t="t" r="r" b="b"/>
              <a:pathLst>
                <a:path w="26385" h="5746" extrusionOk="0">
                  <a:moveTo>
                    <a:pt x="25709" y="0"/>
                  </a:moveTo>
                  <a:cubicBezTo>
                    <a:pt x="25563" y="1"/>
                    <a:pt x="25394" y="1"/>
                    <a:pt x="25204" y="2"/>
                  </a:cubicBezTo>
                  <a:cubicBezTo>
                    <a:pt x="25188" y="2"/>
                    <a:pt x="25171" y="2"/>
                    <a:pt x="25155" y="2"/>
                  </a:cubicBezTo>
                  <a:cubicBezTo>
                    <a:pt x="24979" y="2"/>
                    <a:pt x="24787" y="12"/>
                    <a:pt x="24580" y="21"/>
                  </a:cubicBezTo>
                  <a:cubicBezTo>
                    <a:pt x="24352" y="27"/>
                    <a:pt x="24107" y="46"/>
                    <a:pt x="23844" y="68"/>
                  </a:cubicBezTo>
                  <a:cubicBezTo>
                    <a:pt x="23320" y="103"/>
                    <a:pt x="22726" y="182"/>
                    <a:pt x="22081" y="300"/>
                  </a:cubicBezTo>
                  <a:cubicBezTo>
                    <a:pt x="20788" y="533"/>
                    <a:pt x="19306" y="878"/>
                    <a:pt x="17728" y="1325"/>
                  </a:cubicBezTo>
                  <a:cubicBezTo>
                    <a:pt x="16941" y="1541"/>
                    <a:pt x="16134" y="1768"/>
                    <a:pt x="15320" y="1980"/>
                  </a:cubicBezTo>
                  <a:cubicBezTo>
                    <a:pt x="14499" y="2201"/>
                    <a:pt x="13671" y="2417"/>
                    <a:pt x="12848" y="2607"/>
                  </a:cubicBezTo>
                  <a:cubicBezTo>
                    <a:pt x="12436" y="2709"/>
                    <a:pt x="12026" y="2804"/>
                    <a:pt x="11618" y="2894"/>
                  </a:cubicBezTo>
                  <a:cubicBezTo>
                    <a:pt x="11208" y="2988"/>
                    <a:pt x="10800" y="3081"/>
                    <a:pt x="10398" y="3173"/>
                  </a:cubicBezTo>
                  <a:cubicBezTo>
                    <a:pt x="9591" y="3343"/>
                    <a:pt x="8800" y="3503"/>
                    <a:pt x="8040" y="3633"/>
                  </a:cubicBezTo>
                  <a:cubicBezTo>
                    <a:pt x="7658" y="3703"/>
                    <a:pt x="7282" y="3773"/>
                    <a:pt x="6917" y="3833"/>
                  </a:cubicBezTo>
                  <a:cubicBezTo>
                    <a:pt x="6550" y="3899"/>
                    <a:pt x="6193" y="3951"/>
                    <a:pt x="5846" y="4005"/>
                  </a:cubicBezTo>
                  <a:cubicBezTo>
                    <a:pt x="5153" y="4112"/>
                    <a:pt x="4493" y="4184"/>
                    <a:pt x="3901" y="4268"/>
                  </a:cubicBezTo>
                  <a:cubicBezTo>
                    <a:pt x="3309" y="4341"/>
                    <a:pt x="2766" y="4408"/>
                    <a:pt x="2287" y="4467"/>
                  </a:cubicBezTo>
                  <a:cubicBezTo>
                    <a:pt x="1812" y="4531"/>
                    <a:pt x="1401" y="4570"/>
                    <a:pt x="1063" y="4608"/>
                  </a:cubicBezTo>
                  <a:cubicBezTo>
                    <a:pt x="727" y="4644"/>
                    <a:pt x="465" y="4672"/>
                    <a:pt x="285" y="4691"/>
                  </a:cubicBezTo>
                  <a:cubicBezTo>
                    <a:pt x="107" y="4710"/>
                    <a:pt x="13" y="4720"/>
                    <a:pt x="13" y="4720"/>
                  </a:cubicBezTo>
                  <a:lnTo>
                    <a:pt x="1" y="4948"/>
                  </a:lnTo>
                  <a:cubicBezTo>
                    <a:pt x="1" y="4948"/>
                    <a:pt x="94" y="4982"/>
                    <a:pt x="269" y="5034"/>
                  </a:cubicBezTo>
                  <a:cubicBezTo>
                    <a:pt x="356" y="5058"/>
                    <a:pt x="465" y="5089"/>
                    <a:pt x="592" y="5126"/>
                  </a:cubicBezTo>
                  <a:cubicBezTo>
                    <a:pt x="718" y="5162"/>
                    <a:pt x="868" y="5206"/>
                    <a:pt x="1036" y="5238"/>
                  </a:cubicBezTo>
                  <a:cubicBezTo>
                    <a:pt x="1370" y="5311"/>
                    <a:pt x="1777" y="5414"/>
                    <a:pt x="2249" y="5478"/>
                  </a:cubicBezTo>
                  <a:cubicBezTo>
                    <a:pt x="2725" y="5557"/>
                    <a:pt x="3270" y="5622"/>
                    <a:pt x="3866" y="5667"/>
                  </a:cubicBezTo>
                  <a:cubicBezTo>
                    <a:pt x="4430" y="5711"/>
                    <a:pt x="5047" y="5746"/>
                    <a:pt x="5700" y="5746"/>
                  </a:cubicBezTo>
                  <a:cubicBezTo>
                    <a:pt x="5745" y="5746"/>
                    <a:pt x="5790" y="5746"/>
                    <a:pt x="5835" y="5745"/>
                  </a:cubicBezTo>
                  <a:cubicBezTo>
                    <a:pt x="5856" y="5745"/>
                    <a:pt x="5877" y="5745"/>
                    <a:pt x="5898" y="5745"/>
                  </a:cubicBezTo>
                  <a:cubicBezTo>
                    <a:pt x="6230" y="5745"/>
                    <a:pt x="6572" y="5730"/>
                    <a:pt x="6922" y="5714"/>
                  </a:cubicBezTo>
                  <a:cubicBezTo>
                    <a:pt x="7295" y="5700"/>
                    <a:pt x="7675" y="5668"/>
                    <a:pt x="8063" y="5640"/>
                  </a:cubicBezTo>
                  <a:cubicBezTo>
                    <a:pt x="8451" y="5618"/>
                    <a:pt x="8846" y="5566"/>
                    <a:pt x="9247" y="5517"/>
                  </a:cubicBezTo>
                  <a:cubicBezTo>
                    <a:pt x="9650" y="5471"/>
                    <a:pt x="10057" y="5407"/>
                    <a:pt x="10469" y="5336"/>
                  </a:cubicBezTo>
                  <a:cubicBezTo>
                    <a:pt x="11294" y="5195"/>
                    <a:pt x="12129" y="5034"/>
                    <a:pt x="12972" y="4832"/>
                  </a:cubicBezTo>
                  <a:cubicBezTo>
                    <a:pt x="13391" y="4731"/>
                    <a:pt x="13820" y="4608"/>
                    <a:pt x="14246" y="4494"/>
                  </a:cubicBezTo>
                  <a:cubicBezTo>
                    <a:pt x="14464" y="4436"/>
                    <a:pt x="14662" y="4376"/>
                    <a:pt x="14867" y="4313"/>
                  </a:cubicBezTo>
                  <a:cubicBezTo>
                    <a:pt x="15074" y="4251"/>
                    <a:pt x="15282" y="4188"/>
                    <a:pt x="15489" y="4125"/>
                  </a:cubicBezTo>
                  <a:cubicBezTo>
                    <a:pt x="15696" y="4061"/>
                    <a:pt x="15902" y="3995"/>
                    <a:pt x="16107" y="3931"/>
                  </a:cubicBezTo>
                  <a:cubicBezTo>
                    <a:pt x="16311" y="3859"/>
                    <a:pt x="16514" y="3789"/>
                    <a:pt x="16715" y="3718"/>
                  </a:cubicBezTo>
                  <a:cubicBezTo>
                    <a:pt x="17116" y="3576"/>
                    <a:pt x="17513" y="3440"/>
                    <a:pt x="17900" y="3288"/>
                  </a:cubicBezTo>
                  <a:cubicBezTo>
                    <a:pt x="18669" y="2996"/>
                    <a:pt x="19416" y="2713"/>
                    <a:pt x="20120" y="2445"/>
                  </a:cubicBezTo>
                  <a:cubicBezTo>
                    <a:pt x="20826" y="2175"/>
                    <a:pt x="21492" y="1920"/>
                    <a:pt x="22107" y="1684"/>
                  </a:cubicBezTo>
                  <a:cubicBezTo>
                    <a:pt x="22726" y="1447"/>
                    <a:pt x="23294" y="1250"/>
                    <a:pt x="23805" y="1076"/>
                  </a:cubicBezTo>
                  <a:cubicBezTo>
                    <a:pt x="24062" y="988"/>
                    <a:pt x="24303" y="907"/>
                    <a:pt x="24526" y="832"/>
                  </a:cubicBezTo>
                  <a:cubicBezTo>
                    <a:pt x="24750" y="755"/>
                    <a:pt x="24958" y="683"/>
                    <a:pt x="25143" y="629"/>
                  </a:cubicBezTo>
                  <a:cubicBezTo>
                    <a:pt x="25330" y="574"/>
                    <a:pt x="25498" y="521"/>
                    <a:pt x="25648" y="469"/>
                  </a:cubicBezTo>
                  <a:cubicBezTo>
                    <a:pt x="25800" y="424"/>
                    <a:pt x="25928" y="386"/>
                    <a:pt x="26033" y="355"/>
                  </a:cubicBezTo>
                  <a:cubicBezTo>
                    <a:pt x="26242" y="292"/>
                    <a:pt x="26355" y="251"/>
                    <a:pt x="26355" y="251"/>
                  </a:cubicBezTo>
                  <a:lnTo>
                    <a:pt x="26384" y="25"/>
                  </a:lnTo>
                  <a:cubicBezTo>
                    <a:pt x="26384" y="25"/>
                    <a:pt x="26278" y="21"/>
                    <a:pt x="26078" y="14"/>
                  </a:cubicBezTo>
                  <a:cubicBezTo>
                    <a:pt x="25978" y="11"/>
                    <a:pt x="25854" y="5"/>
                    <a:pt x="25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023108" y="599107"/>
              <a:ext cx="695740" cy="612338"/>
            </a:xfrm>
            <a:custGeom>
              <a:avLst/>
              <a:gdLst/>
              <a:ahLst/>
              <a:cxnLst/>
              <a:rect l="l" t="t" r="r" b="b"/>
              <a:pathLst>
                <a:path w="22657" h="19941" extrusionOk="0">
                  <a:moveTo>
                    <a:pt x="1127" y="1"/>
                  </a:moveTo>
                  <a:cubicBezTo>
                    <a:pt x="1031" y="1"/>
                    <a:pt x="941" y="4"/>
                    <a:pt x="855" y="11"/>
                  </a:cubicBezTo>
                  <a:cubicBezTo>
                    <a:pt x="671" y="20"/>
                    <a:pt x="514" y="32"/>
                    <a:pt x="387" y="44"/>
                  </a:cubicBezTo>
                  <a:cubicBezTo>
                    <a:pt x="134" y="67"/>
                    <a:pt x="1" y="87"/>
                    <a:pt x="1" y="87"/>
                  </a:cubicBezTo>
                  <a:cubicBezTo>
                    <a:pt x="1" y="87"/>
                    <a:pt x="106" y="182"/>
                    <a:pt x="294" y="352"/>
                  </a:cubicBezTo>
                  <a:cubicBezTo>
                    <a:pt x="483" y="523"/>
                    <a:pt x="766" y="745"/>
                    <a:pt x="1101" y="1054"/>
                  </a:cubicBezTo>
                  <a:cubicBezTo>
                    <a:pt x="1269" y="1210"/>
                    <a:pt x="1452" y="1363"/>
                    <a:pt x="1644" y="1550"/>
                  </a:cubicBezTo>
                  <a:cubicBezTo>
                    <a:pt x="1832" y="1741"/>
                    <a:pt x="2041" y="1929"/>
                    <a:pt x="2256" y="2136"/>
                  </a:cubicBezTo>
                  <a:cubicBezTo>
                    <a:pt x="2465" y="2357"/>
                    <a:pt x="2692" y="2574"/>
                    <a:pt x="2923" y="2809"/>
                  </a:cubicBezTo>
                  <a:cubicBezTo>
                    <a:pt x="3149" y="3055"/>
                    <a:pt x="3378" y="3307"/>
                    <a:pt x="3619" y="3568"/>
                  </a:cubicBezTo>
                  <a:cubicBezTo>
                    <a:pt x="4092" y="4108"/>
                    <a:pt x="4595" y="4672"/>
                    <a:pt x="5108" y="5296"/>
                  </a:cubicBezTo>
                  <a:cubicBezTo>
                    <a:pt x="5627" y="5903"/>
                    <a:pt x="6155" y="6574"/>
                    <a:pt x="6700" y="7267"/>
                  </a:cubicBezTo>
                  <a:cubicBezTo>
                    <a:pt x="7241" y="7955"/>
                    <a:pt x="7810" y="8679"/>
                    <a:pt x="8383" y="9408"/>
                  </a:cubicBezTo>
                  <a:cubicBezTo>
                    <a:pt x="8960" y="10140"/>
                    <a:pt x="9550" y="10899"/>
                    <a:pt x="10156" y="11639"/>
                  </a:cubicBezTo>
                  <a:cubicBezTo>
                    <a:pt x="11378" y="13106"/>
                    <a:pt x="12651" y="14596"/>
                    <a:pt x="13995" y="15816"/>
                  </a:cubicBezTo>
                  <a:cubicBezTo>
                    <a:pt x="14665" y="16438"/>
                    <a:pt x="15335" y="17012"/>
                    <a:pt x="16016" y="17495"/>
                  </a:cubicBezTo>
                  <a:cubicBezTo>
                    <a:pt x="16352" y="17742"/>
                    <a:pt x="16690" y="17964"/>
                    <a:pt x="17025" y="18167"/>
                  </a:cubicBezTo>
                  <a:cubicBezTo>
                    <a:pt x="17357" y="18376"/>
                    <a:pt x="17687" y="18565"/>
                    <a:pt x="18005" y="18735"/>
                  </a:cubicBezTo>
                  <a:cubicBezTo>
                    <a:pt x="18330" y="18900"/>
                    <a:pt x="18645" y="19046"/>
                    <a:pt x="18948" y="19175"/>
                  </a:cubicBezTo>
                  <a:cubicBezTo>
                    <a:pt x="19261" y="19290"/>
                    <a:pt x="19547" y="19407"/>
                    <a:pt x="19828" y="19495"/>
                  </a:cubicBezTo>
                  <a:cubicBezTo>
                    <a:pt x="20116" y="19571"/>
                    <a:pt x="20377" y="19654"/>
                    <a:pt x="20624" y="19714"/>
                  </a:cubicBezTo>
                  <a:cubicBezTo>
                    <a:pt x="20872" y="19775"/>
                    <a:pt x="21111" y="19817"/>
                    <a:pt x="21321" y="19851"/>
                  </a:cubicBezTo>
                  <a:cubicBezTo>
                    <a:pt x="21426" y="19868"/>
                    <a:pt x="21525" y="19884"/>
                    <a:pt x="21618" y="19899"/>
                  </a:cubicBezTo>
                  <a:cubicBezTo>
                    <a:pt x="21712" y="19914"/>
                    <a:pt x="21800" y="19912"/>
                    <a:pt x="21881" y="19919"/>
                  </a:cubicBezTo>
                  <a:cubicBezTo>
                    <a:pt x="22044" y="19930"/>
                    <a:pt x="22187" y="19934"/>
                    <a:pt x="22302" y="19937"/>
                  </a:cubicBezTo>
                  <a:cubicBezTo>
                    <a:pt x="22416" y="19940"/>
                    <a:pt x="22505" y="19940"/>
                    <a:pt x="22565" y="19940"/>
                  </a:cubicBezTo>
                  <a:cubicBezTo>
                    <a:pt x="22625" y="19940"/>
                    <a:pt x="22657" y="19940"/>
                    <a:pt x="22657" y="19940"/>
                  </a:cubicBezTo>
                  <a:cubicBezTo>
                    <a:pt x="22657" y="19940"/>
                    <a:pt x="22583" y="19834"/>
                    <a:pt x="22438" y="19648"/>
                  </a:cubicBezTo>
                  <a:cubicBezTo>
                    <a:pt x="22299" y="19460"/>
                    <a:pt x="22066" y="19203"/>
                    <a:pt x="21817" y="18864"/>
                  </a:cubicBezTo>
                  <a:cubicBezTo>
                    <a:pt x="21692" y="18690"/>
                    <a:pt x="21547" y="18525"/>
                    <a:pt x="21400" y="18320"/>
                  </a:cubicBezTo>
                  <a:cubicBezTo>
                    <a:pt x="21253" y="18111"/>
                    <a:pt x="21087" y="17903"/>
                    <a:pt x="20915" y="17676"/>
                  </a:cubicBezTo>
                  <a:cubicBezTo>
                    <a:pt x="20751" y="17437"/>
                    <a:pt x="20566" y="17204"/>
                    <a:pt x="20379" y="16951"/>
                  </a:cubicBezTo>
                  <a:cubicBezTo>
                    <a:pt x="20199" y="16686"/>
                    <a:pt x="20004" y="16420"/>
                    <a:pt x="19802" y="16141"/>
                  </a:cubicBezTo>
                  <a:cubicBezTo>
                    <a:pt x="19409" y="15567"/>
                    <a:pt x="18983" y="14963"/>
                    <a:pt x="18543" y="14296"/>
                  </a:cubicBezTo>
                  <a:cubicBezTo>
                    <a:pt x="18100" y="13647"/>
                    <a:pt x="17625" y="12950"/>
                    <a:pt x="17135" y="12233"/>
                  </a:cubicBezTo>
                  <a:cubicBezTo>
                    <a:pt x="16639" y="11516"/>
                    <a:pt x="16124" y="10746"/>
                    <a:pt x="15568" y="10000"/>
                  </a:cubicBezTo>
                  <a:cubicBezTo>
                    <a:pt x="15014" y="9246"/>
                    <a:pt x="14429" y="8478"/>
                    <a:pt x="13815" y="7718"/>
                  </a:cubicBezTo>
                  <a:cubicBezTo>
                    <a:pt x="13199" y="6951"/>
                    <a:pt x="12544" y="6220"/>
                    <a:pt x="11862" y="5510"/>
                  </a:cubicBezTo>
                  <a:cubicBezTo>
                    <a:pt x="11174" y="4807"/>
                    <a:pt x="10465" y="4119"/>
                    <a:pt x="9720" y="3524"/>
                  </a:cubicBezTo>
                  <a:cubicBezTo>
                    <a:pt x="8976" y="2926"/>
                    <a:pt x="8218" y="2380"/>
                    <a:pt x="7453" y="1922"/>
                  </a:cubicBezTo>
                  <a:cubicBezTo>
                    <a:pt x="6697" y="1452"/>
                    <a:pt x="5922" y="1105"/>
                    <a:pt x="5201" y="810"/>
                  </a:cubicBezTo>
                  <a:cubicBezTo>
                    <a:pt x="4834" y="672"/>
                    <a:pt x="4479" y="551"/>
                    <a:pt x="4140" y="445"/>
                  </a:cubicBezTo>
                  <a:cubicBezTo>
                    <a:pt x="3791" y="356"/>
                    <a:pt x="3471" y="262"/>
                    <a:pt x="3152" y="200"/>
                  </a:cubicBezTo>
                  <a:cubicBezTo>
                    <a:pt x="2827" y="149"/>
                    <a:pt x="2532" y="96"/>
                    <a:pt x="2254" y="64"/>
                  </a:cubicBezTo>
                  <a:cubicBezTo>
                    <a:pt x="1976" y="31"/>
                    <a:pt x="1718" y="19"/>
                    <a:pt x="1485" y="9"/>
                  </a:cubicBezTo>
                  <a:cubicBezTo>
                    <a:pt x="1358" y="5"/>
                    <a:pt x="1239" y="1"/>
                    <a:pt x="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4022156" y="598339"/>
              <a:ext cx="698227" cy="616300"/>
            </a:xfrm>
            <a:custGeom>
              <a:avLst/>
              <a:gdLst/>
              <a:ahLst/>
              <a:cxnLst/>
              <a:rect l="l" t="t" r="r" b="b"/>
              <a:pathLst>
                <a:path w="22738" h="20070" extrusionOk="0">
                  <a:moveTo>
                    <a:pt x="172" y="0"/>
                  </a:moveTo>
                  <a:cubicBezTo>
                    <a:pt x="100" y="0"/>
                    <a:pt x="63" y="2"/>
                    <a:pt x="63" y="2"/>
                  </a:cubicBezTo>
                  <a:lnTo>
                    <a:pt x="0" y="223"/>
                  </a:lnTo>
                  <a:cubicBezTo>
                    <a:pt x="0" y="223"/>
                    <a:pt x="117" y="263"/>
                    <a:pt x="336" y="338"/>
                  </a:cubicBezTo>
                  <a:cubicBezTo>
                    <a:pt x="554" y="417"/>
                    <a:pt x="881" y="511"/>
                    <a:pt x="1277" y="683"/>
                  </a:cubicBezTo>
                  <a:cubicBezTo>
                    <a:pt x="1476" y="768"/>
                    <a:pt x="1693" y="853"/>
                    <a:pt x="1924" y="966"/>
                  </a:cubicBezTo>
                  <a:cubicBezTo>
                    <a:pt x="2154" y="1079"/>
                    <a:pt x="2402" y="1203"/>
                    <a:pt x="2668" y="1335"/>
                  </a:cubicBezTo>
                  <a:cubicBezTo>
                    <a:pt x="2925" y="1481"/>
                    <a:pt x="3204" y="1635"/>
                    <a:pt x="3483" y="1802"/>
                  </a:cubicBezTo>
                  <a:cubicBezTo>
                    <a:pt x="3758" y="1981"/>
                    <a:pt x="4048" y="2170"/>
                    <a:pt x="4350" y="2366"/>
                  </a:cubicBezTo>
                  <a:cubicBezTo>
                    <a:pt x="4940" y="2781"/>
                    <a:pt x="5570" y="3242"/>
                    <a:pt x="6199" y="3781"/>
                  </a:cubicBezTo>
                  <a:cubicBezTo>
                    <a:pt x="6835" y="4312"/>
                    <a:pt x="7467" y="4929"/>
                    <a:pt x="8106" y="5572"/>
                  </a:cubicBezTo>
                  <a:cubicBezTo>
                    <a:pt x="9383" y="6854"/>
                    <a:pt x="10632" y="8363"/>
                    <a:pt x="11852" y="9856"/>
                  </a:cubicBezTo>
                  <a:cubicBezTo>
                    <a:pt x="12469" y="10594"/>
                    <a:pt x="13073" y="11358"/>
                    <a:pt x="13674" y="12084"/>
                  </a:cubicBezTo>
                  <a:cubicBezTo>
                    <a:pt x="14275" y="12816"/>
                    <a:pt x="14873" y="13512"/>
                    <a:pt x="15457" y="14192"/>
                  </a:cubicBezTo>
                  <a:cubicBezTo>
                    <a:pt x="16044" y="14864"/>
                    <a:pt x="16619" y="15499"/>
                    <a:pt x="17190" y="16062"/>
                  </a:cubicBezTo>
                  <a:cubicBezTo>
                    <a:pt x="17755" y="16630"/>
                    <a:pt x="18310" y="17152"/>
                    <a:pt x="18832" y="17606"/>
                  </a:cubicBezTo>
                  <a:cubicBezTo>
                    <a:pt x="19098" y="17827"/>
                    <a:pt x="19355" y="18036"/>
                    <a:pt x="19601" y="18229"/>
                  </a:cubicBezTo>
                  <a:cubicBezTo>
                    <a:pt x="19855" y="18411"/>
                    <a:pt x="20096" y="18582"/>
                    <a:pt x="20321" y="18744"/>
                  </a:cubicBezTo>
                  <a:cubicBezTo>
                    <a:pt x="20556" y="18890"/>
                    <a:pt x="20771" y="19038"/>
                    <a:pt x="20972" y="19168"/>
                  </a:cubicBezTo>
                  <a:cubicBezTo>
                    <a:pt x="21174" y="19299"/>
                    <a:pt x="21369" y="19401"/>
                    <a:pt x="21539" y="19502"/>
                  </a:cubicBezTo>
                  <a:cubicBezTo>
                    <a:pt x="21881" y="19710"/>
                    <a:pt x="22162" y="19829"/>
                    <a:pt x="22349" y="19927"/>
                  </a:cubicBezTo>
                  <a:cubicBezTo>
                    <a:pt x="22537" y="20019"/>
                    <a:pt x="22638" y="20069"/>
                    <a:pt x="22638" y="20069"/>
                  </a:cubicBezTo>
                  <a:lnTo>
                    <a:pt x="22737" y="19860"/>
                  </a:lnTo>
                  <a:cubicBezTo>
                    <a:pt x="22737" y="19860"/>
                    <a:pt x="22657" y="19770"/>
                    <a:pt x="22499" y="19612"/>
                  </a:cubicBezTo>
                  <a:cubicBezTo>
                    <a:pt x="22343" y="19458"/>
                    <a:pt x="22100" y="19224"/>
                    <a:pt x="21826" y="18933"/>
                  </a:cubicBezTo>
                  <a:cubicBezTo>
                    <a:pt x="21687" y="18785"/>
                    <a:pt x="21533" y="18635"/>
                    <a:pt x="21372" y="18451"/>
                  </a:cubicBezTo>
                  <a:cubicBezTo>
                    <a:pt x="21214" y="18260"/>
                    <a:pt x="21033" y="18072"/>
                    <a:pt x="20846" y="17867"/>
                  </a:cubicBezTo>
                  <a:cubicBezTo>
                    <a:pt x="20666" y="17652"/>
                    <a:pt x="20467" y="17436"/>
                    <a:pt x="20262" y="17203"/>
                  </a:cubicBezTo>
                  <a:cubicBezTo>
                    <a:pt x="20063" y="16964"/>
                    <a:pt x="19853" y="16713"/>
                    <a:pt x="19634" y="16451"/>
                  </a:cubicBezTo>
                  <a:cubicBezTo>
                    <a:pt x="19207" y="15914"/>
                    <a:pt x="18744" y="15338"/>
                    <a:pt x="18273" y="14697"/>
                  </a:cubicBezTo>
                  <a:cubicBezTo>
                    <a:pt x="17790" y="14079"/>
                    <a:pt x="17298" y="13398"/>
                    <a:pt x="16775" y="12696"/>
                  </a:cubicBezTo>
                  <a:cubicBezTo>
                    <a:pt x="16515" y="12340"/>
                    <a:pt x="16249" y="11979"/>
                    <a:pt x="15981" y="11612"/>
                  </a:cubicBezTo>
                  <a:cubicBezTo>
                    <a:pt x="15848" y="11429"/>
                    <a:pt x="15712" y="11243"/>
                    <a:pt x="15574" y="11054"/>
                  </a:cubicBezTo>
                  <a:cubicBezTo>
                    <a:pt x="15434" y="10870"/>
                    <a:pt x="15293" y="10686"/>
                    <a:pt x="15150" y="10502"/>
                  </a:cubicBezTo>
                  <a:cubicBezTo>
                    <a:pt x="14589" y="9749"/>
                    <a:pt x="13989" y="8995"/>
                    <a:pt x="13384" y="8228"/>
                  </a:cubicBezTo>
                  <a:cubicBezTo>
                    <a:pt x="12762" y="7470"/>
                    <a:pt x="12122" y="6733"/>
                    <a:pt x="11451" y="6021"/>
                  </a:cubicBezTo>
                  <a:cubicBezTo>
                    <a:pt x="11116" y="5662"/>
                    <a:pt x="10782" y="5311"/>
                    <a:pt x="10429" y="4977"/>
                  </a:cubicBezTo>
                  <a:cubicBezTo>
                    <a:pt x="10086" y="4634"/>
                    <a:pt x="9735" y="4313"/>
                    <a:pt x="9375" y="4008"/>
                  </a:cubicBezTo>
                  <a:cubicBezTo>
                    <a:pt x="8660" y="3393"/>
                    <a:pt x="7932" y="2830"/>
                    <a:pt x="7203" y="2344"/>
                  </a:cubicBezTo>
                  <a:cubicBezTo>
                    <a:pt x="6842" y="2096"/>
                    <a:pt x="6475" y="1884"/>
                    <a:pt x="6117" y="1682"/>
                  </a:cubicBezTo>
                  <a:cubicBezTo>
                    <a:pt x="5939" y="1580"/>
                    <a:pt x="5758" y="1488"/>
                    <a:pt x="5580" y="1399"/>
                  </a:cubicBezTo>
                  <a:cubicBezTo>
                    <a:pt x="5402" y="1310"/>
                    <a:pt x="5230" y="1220"/>
                    <a:pt x="5056" y="1138"/>
                  </a:cubicBezTo>
                  <a:cubicBezTo>
                    <a:pt x="4705" y="986"/>
                    <a:pt x="4368" y="840"/>
                    <a:pt x="4046" y="714"/>
                  </a:cubicBezTo>
                  <a:cubicBezTo>
                    <a:pt x="3714" y="601"/>
                    <a:pt x="3405" y="488"/>
                    <a:pt x="3100" y="403"/>
                  </a:cubicBezTo>
                  <a:cubicBezTo>
                    <a:pt x="2790" y="329"/>
                    <a:pt x="2506" y="252"/>
                    <a:pt x="2239" y="201"/>
                  </a:cubicBezTo>
                  <a:cubicBezTo>
                    <a:pt x="1971" y="147"/>
                    <a:pt x="1720" y="118"/>
                    <a:pt x="1498" y="83"/>
                  </a:cubicBezTo>
                  <a:cubicBezTo>
                    <a:pt x="1385" y="67"/>
                    <a:pt x="1279" y="52"/>
                    <a:pt x="1178" y="39"/>
                  </a:cubicBezTo>
                  <a:cubicBezTo>
                    <a:pt x="1078" y="25"/>
                    <a:pt x="979" y="28"/>
                    <a:pt x="890" y="22"/>
                  </a:cubicBezTo>
                  <a:cubicBezTo>
                    <a:pt x="712" y="15"/>
                    <a:pt x="561" y="9"/>
                    <a:pt x="438" y="5"/>
                  </a:cubicBezTo>
                  <a:cubicBezTo>
                    <a:pt x="324" y="1"/>
                    <a:pt x="235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851688" y="1401801"/>
              <a:ext cx="464973" cy="220234"/>
            </a:xfrm>
            <a:custGeom>
              <a:avLst/>
              <a:gdLst/>
              <a:ahLst/>
              <a:cxnLst/>
              <a:rect l="l" t="t" r="r" b="b"/>
              <a:pathLst>
                <a:path w="15142" h="7172" extrusionOk="0">
                  <a:moveTo>
                    <a:pt x="7154" y="1380"/>
                  </a:moveTo>
                  <a:lnTo>
                    <a:pt x="7149" y="1382"/>
                  </a:lnTo>
                  <a:lnTo>
                    <a:pt x="7148" y="1383"/>
                  </a:lnTo>
                  <a:lnTo>
                    <a:pt x="7148" y="1383"/>
                  </a:lnTo>
                  <a:cubicBezTo>
                    <a:pt x="7150" y="1382"/>
                    <a:pt x="7152" y="1381"/>
                    <a:pt x="7154" y="1380"/>
                  </a:cubicBezTo>
                  <a:close/>
                  <a:moveTo>
                    <a:pt x="7148" y="1383"/>
                  </a:moveTo>
                  <a:cubicBezTo>
                    <a:pt x="7148" y="1383"/>
                    <a:pt x="7147" y="1383"/>
                    <a:pt x="7147" y="1383"/>
                  </a:cubicBezTo>
                  <a:lnTo>
                    <a:pt x="7147" y="1383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48" y="1383"/>
                  </a:lnTo>
                  <a:close/>
                  <a:moveTo>
                    <a:pt x="11854" y="1"/>
                  </a:moveTo>
                  <a:cubicBezTo>
                    <a:pt x="11685" y="1"/>
                    <a:pt x="11512" y="8"/>
                    <a:pt x="11337" y="24"/>
                  </a:cubicBezTo>
                  <a:cubicBezTo>
                    <a:pt x="11271" y="32"/>
                    <a:pt x="11203" y="38"/>
                    <a:pt x="11136" y="45"/>
                  </a:cubicBezTo>
                  <a:lnTo>
                    <a:pt x="11085" y="52"/>
                  </a:lnTo>
                  <a:lnTo>
                    <a:pt x="11060" y="56"/>
                  </a:lnTo>
                  <a:lnTo>
                    <a:pt x="11054" y="56"/>
                  </a:lnTo>
                  <a:cubicBezTo>
                    <a:pt x="11052" y="57"/>
                    <a:pt x="11051" y="57"/>
                    <a:pt x="11051" y="57"/>
                  </a:cubicBezTo>
                  <a:cubicBezTo>
                    <a:pt x="11050" y="57"/>
                    <a:pt x="11053" y="56"/>
                    <a:pt x="11053" y="56"/>
                  </a:cubicBezTo>
                  <a:lnTo>
                    <a:pt x="11053" y="56"/>
                  </a:lnTo>
                  <a:cubicBezTo>
                    <a:pt x="11052" y="56"/>
                    <a:pt x="11047" y="57"/>
                    <a:pt x="11026" y="65"/>
                  </a:cubicBezTo>
                  <a:lnTo>
                    <a:pt x="11016" y="66"/>
                  </a:lnTo>
                  <a:lnTo>
                    <a:pt x="10931" y="76"/>
                  </a:lnTo>
                  <a:cubicBezTo>
                    <a:pt x="10873" y="82"/>
                    <a:pt x="10823" y="87"/>
                    <a:pt x="10759" y="96"/>
                  </a:cubicBezTo>
                  <a:lnTo>
                    <a:pt x="10546" y="140"/>
                  </a:lnTo>
                  <a:cubicBezTo>
                    <a:pt x="10270" y="197"/>
                    <a:pt x="10015" y="261"/>
                    <a:pt x="9756" y="338"/>
                  </a:cubicBezTo>
                  <a:cubicBezTo>
                    <a:pt x="9240" y="488"/>
                    <a:pt x="8749" y="675"/>
                    <a:pt x="8292" y="872"/>
                  </a:cubicBezTo>
                  <a:cubicBezTo>
                    <a:pt x="8064" y="970"/>
                    <a:pt x="7845" y="1064"/>
                    <a:pt x="7637" y="1160"/>
                  </a:cubicBezTo>
                  <a:cubicBezTo>
                    <a:pt x="7532" y="1208"/>
                    <a:pt x="7434" y="1253"/>
                    <a:pt x="7331" y="1299"/>
                  </a:cubicBezTo>
                  <a:lnTo>
                    <a:pt x="7185" y="1366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6" y="1375"/>
                    <a:pt x="7173" y="1372"/>
                    <a:pt x="7173" y="1372"/>
                  </a:cubicBezTo>
                  <a:lnTo>
                    <a:pt x="7173" y="1372"/>
                  </a:lnTo>
                  <a:cubicBezTo>
                    <a:pt x="7173" y="1372"/>
                    <a:pt x="7168" y="1374"/>
                    <a:pt x="7154" y="1380"/>
                  </a:cubicBezTo>
                  <a:lnTo>
                    <a:pt x="7154" y="1380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3" y="1376"/>
                    <a:pt x="7162" y="1376"/>
                    <a:pt x="7162" y="1376"/>
                  </a:cubicBezTo>
                  <a:cubicBezTo>
                    <a:pt x="7162" y="1376"/>
                    <a:pt x="7163" y="1376"/>
                    <a:pt x="7166" y="1375"/>
                  </a:cubicBezTo>
                  <a:lnTo>
                    <a:pt x="7166" y="1375"/>
                  </a:lnTo>
                  <a:lnTo>
                    <a:pt x="7154" y="1380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30" y="1392"/>
                  </a:lnTo>
                  <a:lnTo>
                    <a:pt x="7126" y="1393"/>
                  </a:lnTo>
                  <a:cubicBezTo>
                    <a:pt x="7134" y="1389"/>
                    <a:pt x="7141" y="1386"/>
                    <a:pt x="7147" y="1383"/>
                  </a:cubicBezTo>
                  <a:lnTo>
                    <a:pt x="7147" y="1383"/>
                  </a:lnTo>
                  <a:lnTo>
                    <a:pt x="7065" y="1418"/>
                  </a:lnTo>
                  <a:cubicBezTo>
                    <a:pt x="6668" y="1600"/>
                    <a:pt x="6270" y="1783"/>
                    <a:pt x="5880" y="1963"/>
                  </a:cubicBezTo>
                  <a:cubicBezTo>
                    <a:pt x="5490" y="2143"/>
                    <a:pt x="5097" y="2326"/>
                    <a:pt x="4708" y="2519"/>
                  </a:cubicBezTo>
                  <a:cubicBezTo>
                    <a:pt x="4317" y="2704"/>
                    <a:pt x="3930" y="2907"/>
                    <a:pt x="3549" y="3108"/>
                  </a:cubicBezTo>
                  <a:cubicBezTo>
                    <a:pt x="3171" y="3312"/>
                    <a:pt x="2801" y="3517"/>
                    <a:pt x="2453" y="3723"/>
                  </a:cubicBezTo>
                  <a:cubicBezTo>
                    <a:pt x="2106" y="3928"/>
                    <a:pt x="1779" y="4129"/>
                    <a:pt x="1483" y="4327"/>
                  </a:cubicBezTo>
                  <a:cubicBezTo>
                    <a:pt x="1188" y="4521"/>
                    <a:pt x="926" y="4703"/>
                    <a:pt x="705" y="4865"/>
                  </a:cubicBezTo>
                  <a:cubicBezTo>
                    <a:pt x="485" y="5028"/>
                    <a:pt x="309" y="5166"/>
                    <a:pt x="188" y="5267"/>
                  </a:cubicBezTo>
                  <a:cubicBezTo>
                    <a:pt x="69" y="5370"/>
                    <a:pt x="1" y="5429"/>
                    <a:pt x="1" y="5429"/>
                  </a:cubicBezTo>
                  <a:cubicBezTo>
                    <a:pt x="1" y="5429"/>
                    <a:pt x="50" y="5486"/>
                    <a:pt x="146" y="5579"/>
                  </a:cubicBezTo>
                  <a:cubicBezTo>
                    <a:pt x="243" y="5671"/>
                    <a:pt x="384" y="5803"/>
                    <a:pt x="572" y="5941"/>
                  </a:cubicBezTo>
                  <a:cubicBezTo>
                    <a:pt x="758" y="6086"/>
                    <a:pt x="991" y="6237"/>
                    <a:pt x="1265" y="6390"/>
                  </a:cubicBezTo>
                  <a:cubicBezTo>
                    <a:pt x="1539" y="6542"/>
                    <a:pt x="1857" y="6683"/>
                    <a:pt x="2215" y="6805"/>
                  </a:cubicBezTo>
                  <a:cubicBezTo>
                    <a:pt x="2572" y="6928"/>
                    <a:pt x="2968" y="7036"/>
                    <a:pt x="3403" y="7098"/>
                  </a:cubicBezTo>
                  <a:cubicBezTo>
                    <a:pt x="3723" y="7148"/>
                    <a:pt x="4064" y="7172"/>
                    <a:pt x="4422" y="7172"/>
                  </a:cubicBezTo>
                  <a:cubicBezTo>
                    <a:pt x="4550" y="7172"/>
                    <a:pt x="4679" y="7169"/>
                    <a:pt x="4810" y="7163"/>
                  </a:cubicBezTo>
                  <a:cubicBezTo>
                    <a:pt x="5313" y="7133"/>
                    <a:pt x="5846" y="7059"/>
                    <a:pt x="6389" y="6927"/>
                  </a:cubicBezTo>
                  <a:cubicBezTo>
                    <a:pt x="6525" y="6900"/>
                    <a:pt x="6663" y="6852"/>
                    <a:pt x="6801" y="6816"/>
                  </a:cubicBezTo>
                  <a:cubicBezTo>
                    <a:pt x="6938" y="6778"/>
                    <a:pt x="7076" y="6735"/>
                    <a:pt x="7231" y="6677"/>
                  </a:cubicBezTo>
                  <a:cubicBezTo>
                    <a:pt x="7379" y="6624"/>
                    <a:pt x="7538" y="6569"/>
                    <a:pt x="7677" y="6511"/>
                  </a:cubicBezTo>
                  <a:lnTo>
                    <a:pt x="8031" y="6361"/>
                  </a:lnTo>
                  <a:lnTo>
                    <a:pt x="8118" y="6321"/>
                  </a:lnTo>
                  <a:lnTo>
                    <a:pt x="8212" y="6278"/>
                  </a:lnTo>
                  <a:lnTo>
                    <a:pt x="8264" y="6254"/>
                  </a:lnTo>
                  <a:lnTo>
                    <a:pt x="8470" y="6154"/>
                  </a:lnTo>
                  <a:cubicBezTo>
                    <a:pt x="8604" y="6088"/>
                    <a:pt x="8738" y="6013"/>
                    <a:pt x="8865" y="5943"/>
                  </a:cubicBezTo>
                  <a:cubicBezTo>
                    <a:pt x="9123" y="5802"/>
                    <a:pt x="9368" y="5651"/>
                    <a:pt x="9600" y="5504"/>
                  </a:cubicBezTo>
                  <a:cubicBezTo>
                    <a:pt x="10063" y="5210"/>
                    <a:pt x="10476" y="4906"/>
                    <a:pt x="10847" y="4627"/>
                  </a:cubicBezTo>
                  <a:cubicBezTo>
                    <a:pt x="11031" y="4487"/>
                    <a:pt x="11215" y="4350"/>
                    <a:pt x="11373" y="4221"/>
                  </a:cubicBezTo>
                  <a:lnTo>
                    <a:pt x="11483" y="4128"/>
                  </a:lnTo>
                  <a:cubicBezTo>
                    <a:pt x="11529" y="4095"/>
                    <a:pt x="11582" y="4056"/>
                    <a:pt x="11632" y="4020"/>
                  </a:cubicBezTo>
                  <a:lnTo>
                    <a:pt x="11707" y="3967"/>
                  </a:lnTo>
                  <a:lnTo>
                    <a:pt x="11716" y="3959"/>
                  </a:lnTo>
                  <a:lnTo>
                    <a:pt x="11716" y="3959"/>
                  </a:lnTo>
                  <a:cubicBezTo>
                    <a:pt x="11700" y="3966"/>
                    <a:pt x="11695" y="3967"/>
                    <a:pt x="11695" y="3967"/>
                  </a:cubicBezTo>
                  <a:cubicBezTo>
                    <a:pt x="11694" y="3967"/>
                    <a:pt x="11701" y="3964"/>
                    <a:pt x="11700" y="3964"/>
                  </a:cubicBezTo>
                  <a:lnTo>
                    <a:pt x="11700" y="3964"/>
                  </a:lnTo>
                  <a:cubicBezTo>
                    <a:pt x="11699" y="3964"/>
                    <a:pt x="11699" y="3964"/>
                    <a:pt x="11698" y="3965"/>
                  </a:cubicBezTo>
                  <a:lnTo>
                    <a:pt x="11703" y="3962"/>
                  </a:lnTo>
                  <a:lnTo>
                    <a:pt x="11716" y="3951"/>
                  </a:lnTo>
                  <a:lnTo>
                    <a:pt x="11746" y="3929"/>
                  </a:lnTo>
                  <a:lnTo>
                    <a:pt x="11861" y="3834"/>
                  </a:lnTo>
                  <a:cubicBezTo>
                    <a:pt x="12167" y="3591"/>
                    <a:pt x="12466" y="3361"/>
                    <a:pt x="12756" y="3151"/>
                  </a:cubicBezTo>
                  <a:cubicBezTo>
                    <a:pt x="13046" y="2943"/>
                    <a:pt x="13327" y="2757"/>
                    <a:pt x="13597" y="2598"/>
                  </a:cubicBezTo>
                  <a:cubicBezTo>
                    <a:pt x="13866" y="2440"/>
                    <a:pt x="14122" y="2318"/>
                    <a:pt x="14351" y="2219"/>
                  </a:cubicBezTo>
                  <a:cubicBezTo>
                    <a:pt x="14582" y="2127"/>
                    <a:pt x="14765" y="2051"/>
                    <a:pt x="14916" y="2014"/>
                  </a:cubicBezTo>
                  <a:cubicBezTo>
                    <a:pt x="15060" y="1975"/>
                    <a:pt x="15141" y="1948"/>
                    <a:pt x="15141" y="1948"/>
                  </a:cubicBezTo>
                  <a:cubicBezTo>
                    <a:pt x="15141" y="1948"/>
                    <a:pt x="15116" y="1869"/>
                    <a:pt x="15065" y="1730"/>
                  </a:cubicBezTo>
                  <a:cubicBezTo>
                    <a:pt x="15041" y="1660"/>
                    <a:pt x="15000" y="1579"/>
                    <a:pt x="14943" y="1487"/>
                  </a:cubicBezTo>
                  <a:cubicBezTo>
                    <a:pt x="14888" y="1386"/>
                    <a:pt x="14819" y="1292"/>
                    <a:pt x="14734" y="1184"/>
                  </a:cubicBezTo>
                  <a:cubicBezTo>
                    <a:pt x="14564" y="972"/>
                    <a:pt x="14322" y="744"/>
                    <a:pt x="14001" y="547"/>
                  </a:cubicBezTo>
                  <a:cubicBezTo>
                    <a:pt x="13681" y="349"/>
                    <a:pt x="13285" y="184"/>
                    <a:pt x="12832" y="93"/>
                  </a:cubicBezTo>
                  <a:cubicBezTo>
                    <a:pt x="12527" y="33"/>
                    <a:pt x="12198" y="1"/>
                    <a:pt x="11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851227" y="1444914"/>
              <a:ext cx="467092" cy="160662"/>
            </a:xfrm>
            <a:custGeom>
              <a:avLst/>
              <a:gdLst/>
              <a:ahLst/>
              <a:cxnLst/>
              <a:rect l="l" t="t" r="r" b="b"/>
              <a:pathLst>
                <a:path w="15211" h="5232" extrusionOk="0">
                  <a:moveTo>
                    <a:pt x="13463" y="0"/>
                  </a:moveTo>
                  <a:cubicBezTo>
                    <a:pt x="13261" y="0"/>
                    <a:pt x="13046" y="14"/>
                    <a:pt x="12819" y="47"/>
                  </a:cubicBezTo>
                  <a:cubicBezTo>
                    <a:pt x="12441" y="96"/>
                    <a:pt x="12029" y="195"/>
                    <a:pt x="11600" y="342"/>
                  </a:cubicBezTo>
                  <a:cubicBezTo>
                    <a:pt x="11171" y="489"/>
                    <a:pt x="10729" y="675"/>
                    <a:pt x="10282" y="896"/>
                  </a:cubicBezTo>
                  <a:cubicBezTo>
                    <a:pt x="9834" y="1113"/>
                    <a:pt x="9381" y="1355"/>
                    <a:pt x="8924" y="1595"/>
                  </a:cubicBezTo>
                  <a:cubicBezTo>
                    <a:pt x="8467" y="1834"/>
                    <a:pt x="8004" y="2074"/>
                    <a:pt x="7544" y="2275"/>
                  </a:cubicBezTo>
                  <a:lnTo>
                    <a:pt x="7190" y="2434"/>
                  </a:lnTo>
                  <a:lnTo>
                    <a:pt x="6843" y="2577"/>
                  </a:lnTo>
                  <a:cubicBezTo>
                    <a:pt x="6612" y="2673"/>
                    <a:pt x="6376" y="2757"/>
                    <a:pt x="6145" y="2838"/>
                  </a:cubicBezTo>
                  <a:cubicBezTo>
                    <a:pt x="5681" y="3000"/>
                    <a:pt x="5223" y="3126"/>
                    <a:pt x="4781" y="3240"/>
                  </a:cubicBezTo>
                  <a:cubicBezTo>
                    <a:pt x="4338" y="3342"/>
                    <a:pt x="3912" y="3439"/>
                    <a:pt x="3507" y="3509"/>
                  </a:cubicBezTo>
                  <a:cubicBezTo>
                    <a:pt x="3105" y="3579"/>
                    <a:pt x="2719" y="3642"/>
                    <a:pt x="2367" y="3689"/>
                  </a:cubicBezTo>
                  <a:cubicBezTo>
                    <a:pt x="1661" y="3781"/>
                    <a:pt x="1078" y="3842"/>
                    <a:pt x="670" y="3870"/>
                  </a:cubicBezTo>
                  <a:cubicBezTo>
                    <a:pt x="262" y="3898"/>
                    <a:pt x="31" y="3913"/>
                    <a:pt x="31" y="3913"/>
                  </a:cubicBezTo>
                  <a:lnTo>
                    <a:pt x="1" y="4137"/>
                  </a:lnTo>
                  <a:cubicBezTo>
                    <a:pt x="1" y="4137"/>
                    <a:pt x="52" y="4177"/>
                    <a:pt x="153" y="4239"/>
                  </a:cubicBezTo>
                  <a:cubicBezTo>
                    <a:pt x="254" y="4296"/>
                    <a:pt x="399" y="4399"/>
                    <a:pt x="593" y="4490"/>
                  </a:cubicBezTo>
                  <a:cubicBezTo>
                    <a:pt x="785" y="4590"/>
                    <a:pt x="1023" y="4691"/>
                    <a:pt x="1301" y="4792"/>
                  </a:cubicBezTo>
                  <a:cubicBezTo>
                    <a:pt x="1579" y="4891"/>
                    <a:pt x="1900" y="4982"/>
                    <a:pt x="2259" y="5056"/>
                  </a:cubicBezTo>
                  <a:cubicBezTo>
                    <a:pt x="2439" y="5093"/>
                    <a:pt x="2626" y="5122"/>
                    <a:pt x="2822" y="5155"/>
                  </a:cubicBezTo>
                  <a:cubicBezTo>
                    <a:pt x="3019" y="5183"/>
                    <a:pt x="3225" y="5202"/>
                    <a:pt x="3439" y="5217"/>
                  </a:cubicBezTo>
                  <a:cubicBezTo>
                    <a:pt x="3596" y="5227"/>
                    <a:pt x="3758" y="5232"/>
                    <a:pt x="3924" y="5232"/>
                  </a:cubicBezTo>
                  <a:cubicBezTo>
                    <a:pt x="4210" y="5232"/>
                    <a:pt x="4509" y="5217"/>
                    <a:pt x="4818" y="5186"/>
                  </a:cubicBezTo>
                  <a:cubicBezTo>
                    <a:pt x="5063" y="5161"/>
                    <a:pt x="5312" y="5128"/>
                    <a:pt x="5569" y="5074"/>
                  </a:cubicBezTo>
                  <a:cubicBezTo>
                    <a:pt x="5697" y="5049"/>
                    <a:pt x="5825" y="5024"/>
                    <a:pt x="5957" y="4997"/>
                  </a:cubicBezTo>
                  <a:cubicBezTo>
                    <a:pt x="6085" y="4965"/>
                    <a:pt x="6218" y="4931"/>
                    <a:pt x="6350" y="4897"/>
                  </a:cubicBezTo>
                  <a:cubicBezTo>
                    <a:pt x="6480" y="4865"/>
                    <a:pt x="6613" y="4822"/>
                    <a:pt x="6746" y="4784"/>
                  </a:cubicBezTo>
                  <a:lnTo>
                    <a:pt x="6946" y="4725"/>
                  </a:lnTo>
                  <a:cubicBezTo>
                    <a:pt x="7012" y="4704"/>
                    <a:pt x="7086" y="4673"/>
                    <a:pt x="7157" y="4648"/>
                  </a:cubicBezTo>
                  <a:lnTo>
                    <a:pt x="7579" y="4486"/>
                  </a:lnTo>
                  <a:lnTo>
                    <a:pt x="7933" y="4340"/>
                  </a:lnTo>
                  <a:cubicBezTo>
                    <a:pt x="7962" y="4327"/>
                    <a:pt x="7992" y="4314"/>
                    <a:pt x="8022" y="4300"/>
                  </a:cubicBezTo>
                  <a:lnTo>
                    <a:pt x="8103" y="4262"/>
                  </a:lnTo>
                  <a:lnTo>
                    <a:pt x="8152" y="4238"/>
                  </a:lnTo>
                  <a:lnTo>
                    <a:pt x="8350" y="4141"/>
                  </a:lnTo>
                  <a:lnTo>
                    <a:pt x="8735" y="3942"/>
                  </a:lnTo>
                  <a:cubicBezTo>
                    <a:pt x="8988" y="3814"/>
                    <a:pt x="9227" y="3663"/>
                    <a:pt x="9459" y="3526"/>
                  </a:cubicBezTo>
                  <a:cubicBezTo>
                    <a:pt x="9573" y="3456"/>
                    <a:pt x="9686" y="3388"/>
                    <a:pt x="9800" y="3319"/>
                  </a:cubicBezTo>
                  <a:cubicBezTo>
                    <a:pt x="9909" y="3247"/>
                    <a:pt x="10016" y="3177"/>
                    <a:pt x="10124" y="3106"/>
                  </a:cubicBezTo>
                  <a:cubicBezTo>
                    <a:pt x="10336" y="2967"/>
                    <a:pt x="10542" y="2838"/>
                    <a:pt x="10736" y="2702"/>
                  </a:cubicBezTo>
                  <a:cubicBezTo>
                    <a:pt x="10928" y="2566"/>
                    <a:pt x="11125" y="2448"/>
                    <a:pt x="11295" y="2326"/>
                  </a:cubicBezTo>
                  <a:lnTo>
                    <a:pt x="11418" y="2239"/>
                  </a:lnTo>
                  <a:lnTo>
                    <a:pt x="11569" y="2147"/>
                  </a:lnTo>
                  <a:lnTo>
                    <a:pt x="11646" y="2100"/>
                  </a:lnTo>
                  <a:lnTo>
                    <a:pt x="11655" y="2094"/>
                  </a:lnTo>
                  <a:lnTo>
                    <a:pt x="11655" y="2094"/>
                  </a:lnTo>
                  <a:cubicBezTo>
                    <a:pt x="11643" y="2098"/>
                    <a:pt x="11640" y="2100"/>
                    <a:pt x="11640" y="2100"/>
                  </a:cubicBezTo>
                  <a:cubicBezTo>
                    <a:pt x="11640" y="2100"/>
                    <a:pt x="11642" y="2099"/>
                    <a:pt x="11644" y="2098"/>
                  </a:cubicBezTo>
                  <a:lnTo>
                    <a:pt x="11644" y="2098"/>
                  </a:lnTo>
                  <a:lnTo>
                    <a:pt x="11644" y="2098"/>
                  </a:lnTo>
                  <a:cubicBezTo>
                    <a:pt x="11644" y="2098"/>
                    <a:pt x="11645" y="2098"/>
                    <a:pt x="11645" y="2098"/>
                  </a:cubicBezTo>
                  <a:lnTo>
                    <a:pt x="11645" y="2098"/>
                  </a:lnTo>
                  <a:cubicBezTo>
                    <a:pt x="11645" y="2098"/>
                    <a:pt x="11644" y="2098"/>
                    <a:pt x="11644" y="2098"/>
                  </a:cubicBezTo>
                  <a:lnTo>
                    <a:pt x="11644" y="2098"/>
                  </a:lnTo>
                  <a:lnTo>
                    <a:pt x="11647" y="2095"/>
                  </a:lnTo>
                  <a:lnTo>
                    <a:pt x="11663" y="2085"/>
                  </a:lnTo>
                  <a:lnTo>
                    <a:pt x="11694" y="2066"/>
                  </a:lnTo>
                  <a:cubicBezTo>
                    <a:pt x="11737" y="2041"/>
                    <a:pt x="11778" y="2011"/>
                    <a:pt x="11820" y="1983"/>
                  </a:cubicBezTo>
                  <a:cubicBezTo>
                    <a:pt x="11985" y="1874"/>
                    <a:pt x="12151" y="1777"/>
                    <a:pt x="12311" y="1682"/>
                  </a:cubicBezTo>
                  <a:cubicBezTo>
                    <a:pt x="12471" y="1581"/>
                    <a:pt x="12628" y="1502"/>
                    <a:pt x="12781" y="1416"/>
                  </a:cubicBezTo>
                  <a:cubicBezTo>
                    <a:pt x="13087" y="1251"/>
                    <a:pt x="13379" y="1116"/>
                    <a:pt x="13649" y="1010"/>
                  </a:cubicBezTo>
                  <a:cubicBezTo>
                    <a:pt x="13918" y="902"/>
                    <a:pt x="14165" y="830"/>
                    <a:pt x="14381" y="774"/>
                  </a:cubicBezTo>
                  <a:cubicBezTo>
                    <a:pt x="14598" y="727"/>
                    <a:pt x="14766" y="677"/>
                    <a:pt x="14899" y="670"/>
                  </a:cubicBezTo>
                  <a:cubicBezTo>
                    <a:pt x="15029" y="660"/>
                    <a:pt x="15102" y="647"/>
                    <a:pt x="15102" y="647"/>
                  </a:cubicBezTo>
                  <a:lnTo>
                    <a:pt x="15210" y="442"/>
                  </a:lnTo>
                  <a:cubicBezTo>
                    <a:pt x="15210" y="442"/>
                    <a:pt x="15157" y="414"/>
                    <a:pt x="15061" y="362"/>
                  </a:cubicBezTo>
                  <a:cubicBezTo>
                    <a:pt x="14965" y="310"/>
                    <a:pt x="14805" y="236"/>
                    <a:pt x="14604" y="171"/>
                  </a:cubicBezTo>
                  <a:cubicBezTo>
                    <a:pt x="14401" y="108"/>
                    <a:pt x="14146" y="46"/>
                    <a:pt x="13845" y="18"/>
                  </a:cubicBezTo>
                  <a:cubicBezTo>
                    <a:pt x="13725" y="6"/>
                    <a:pt x="13597" y="0"/>
                    <a:pt x="134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514980" y="812432"/>
              <a:ext cx="836810" cy="657110"/>
            </a:xfrm>
            <a:custGeom>
              <a:avLst/>
              <a:gdLst/>
              <a:ahLst/>
              <a:cxnLst/>
              <a:rect l="l" t="t" r="r" b="b"/>
              <a:pathLst>
                <a:path w="27251" h="21399" extrusionOk="0">
                  <a:moveTo>
                    <a:pt x="206" y="1"/>
                  </a:moveTo>
                  <a:cubicBezTo>
                    <a:pt x="84" y="1"/>
                    <a:pt x="0" y="198"/>
                    <a:pt x="116" y="273"/>
                  </a:cubicBezTo>
                  <a:cubicBezTo>
                    <a:pt x="1364" y="1078"/>
                    <a:pt x="2738" y="1671"/>
                    <a:pt x="4051" y="2332"/>
                  </a:cubicBezTo>
                  <a:cubicBezTo>
                    <a:pt x="4741" y="2697"/>
                    <a:pt x="5426" y="3070"/>
                    <a:pt x="6105" y="3451"/>
                  </a:cubicBezTo>
                  <a:cubicBezTo>
                    <a:pt x="6786" y="3830"/>
                    <a:pt x="7460" y="4216"/>
                    <a:pt x="8120" y="4632"/>
                  </a:cubicBezTo>
                  <a:cubicBezTo>
                    <a:pt x="9364" y="5404"/>
                    <a:pt x="10581" y="6209"/>
                    <a:pt x="11739" y="7103"/>
                  </a:cubicBezTo>
                  <a:cubicBezTo>
                    <a:pt x="12320" y="7546"/>
                    <a:pt x="12892" y="7998"/>
                    <a:pt x="13448" y="8468"/>
                  </a:cubicBezTo>
                  <a:cubicBezTo>
                    <a:pt x="14001" y="8947"/>
                    <a:pt x="14542" y="9439"/>
                    <a:pt x="15069" y="9945"/>
                  </a:cubicBezTo>
                  <a:cubicBezTo>
                    <a:pt x="17108" y="11899"/>
                    <a:pt x="18947" y="14054"/>
                    <a:pt x="20849" y="16081"/>
                  </a:cubicBezTo>
                  <a:cubicBezTo>
                    <a:pt x="21786" y="17068"/>
                    <a:pt x="22734" y="18134"/>
                    <a:pt x="23768" y="19055"/>
                  </a:cubicBezTo>
                  <a:cubicBezTo>
                    <a:pt x="24792" y="19997"/>
                    <a:pt x="25884" y="20828"/>
                    <a:pt x="27102" y="21393"/>
                  </a:cubicBezTo>
                  <a:cubicBezTo>
                    <a:pt x="27111" y="21397"/>
                    <a:pt x="27119" y="21399"/>
                    <a:pt x="27128" y="21399"/>
                  </a:cubicBezTo>
                  <a:cubicBezTo>
                    <a:pt x="27191" y="21399"/>
                    <a:pt x="27250" y="21304"/>
                    <a:pt x="27197" y="21254"/>
                  </a:cubicBezTo>
                  <a:cubicBezTo>
                    <a:pt x="26145" y="20296"/>
                    <a:pt x="25111" y="19354"/>
                    <a:pt x="24067" y="18403"/>
                  </a:cubicBezTo>
                  <a:cubicBezTo>
                    <a:pt x="23544" y="17931"/>
                    <a:pt x="23026" y="17449"/>
                    <a:pt x="22517" y="16950"/>
                  </a:cubicBezTo>
                  <a:cubicBezTo>
                    <a:pt x="22007" y="16449"/>
                    <a:pt x="21505" y="15933"/>
                    <a:pt x="21007" y="15405"/>
                  </a:cubicBezTo>
                  <a:cubicBezTo>
                    <a:pt x="20055" y="14389"/>
                    <a:pt x="19130" y="13316"/>
                    <a:pt x="18169" y="12290"/>
                  </a:cubicBezTo>
                  <a:cubicBezTo>
                    <a:pt x="17212" y="11251"/>
                    <a:pt x="16243" y="10210"/>
                    <a:pt x="15213" y="9242"/>
                  </a:cubicBezTo>
                  <a:cubicBezTo>
                    <a:pt x="14682" y="8736"/>
                    <a:pt x="14136" y="8243"/>
                    <a:pt x="13576" y="7768"/>
                  </a:cubicBezTo>
                  <a:cubicBezTo>
                    <a:pt x="13013" y="7302"/>
                    <a:pt x="12436" y="6850"/>
                    <a:pt x="11848" y="6411"/>
                  </a:cubicBezTo>
                  <a:cubicBezTo>
                    <a:pt x="10678" y="5521"/>
                    <a:pt x="9446" y="4728"/>
                    <a:pt x="8194" y="3958"/>
                  </a:cubicBezTo>
                  <a:cubicBezTo>
                    <a:pt x="7010" y="3230"/>
                    <a:pt x="5785" y="2587"/>
                    <a:pt x="4554" y="1937"/>
                  </a:cubicBezTo>
                  <a:cubicBezTo>
                    <a:pt x="3858" y="1576"/>
                    <a:pt x="3153" y="1214"/>
                    <a:pt x="2439" y="871"/>
                  </a:cubicBezTo>
                  <a:cubicBezTo>
                    <a:pt x="1723" y="534"/>
                    <a:pt x="996" y="214"/>
                    <a:pt x="238" y="5"/>
                  </a:cubicBezTo>
                  <a:cubicBezTo>
                    <a:pt x="227" y="2"/>
                    <a:pt x="217" y="1"/>
                    <a:pt x="20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512339" y="810436"/>
              <a:ext cx="840863" cy="660211"/>
            </a:xfrm>
            <a:custGeom>
              <a:avLst/>
              <a:gdLst/>
              <a:ahLst/>
              <a:cxnLst/>
              <a:rect l="l" t="t" r="r" b="b"/>
              <a:pathLst>
                <a:path w="27383" h="21500" extrusionOk="0">
                  <a:moveTo>
                    <a:pt x="305" y="1"/>
                  </a:moveTo>
                  <a:cubicBezTo>
                    <a:pt x="121" y="1"/>
                    <a:pt x="1" y="272"/>
                    <a:pt x="167" y="396"/>
                  </a:cubicBezTo>
                  <a:cubicBezTo>
                    <a:pt x="1389" y="1307"/>
                    <a:pt x="2839" y="1887"/>
                    <a:pt x="4174" y="2567"/>
                  </a:cubicBezTo>
                  <a:cubicBezTo>
                    <a:pt x="4844" y="2926"/>
                    <a:pt x="5510" y="3290"/>
                    <a:pt x="6169" y="3662"/>
                  </a:cubicBezTo>
                  <a:cubicBezTo>
                    <a:pt x="6831" y="4032"/>
                    <a:pt x="7486" y="4409"/>
                    <a:pt x="8128" y="4814"/>
                  </a:cubicBezTo>
                  <a:cubicBezTo>
                    <a:pt x="9370" y="5586"/>
                    <a:pt x="10587" y="6390"/>
                    <a:pt x="11744" y="7284"/>
                  </a:cubicBezTo>
                  <a:cubicBezTo>
                    <a:pt x="12324" y="7726"/>
                    <a:pt x="12895" y="8179"/>
                    <a:pt x="13452" y="8647"/>
                  </a:cubicBezTo>
                  <a:cubicBezTo>
                    <a:pt x="14005" y="9126"/>
                    <a:pt x="14545" y="9618"/>
                    <a:pt x="15072" y="10122"/>
                  </a:cubicBezTo>
                  <a:cubicBezTo>
                    <a:pt x="16095" y="11091"/>
                    <a:pt x="17059" y="12131"/>
                    <a:pt x="18014" y="13161"/>
                  </a:cubicBezTo>
                  <a:cubicBezTo>
                    <a:pt x="18972" y="14181"/>
                    <a:pt x="19896" y="15247"/>
                    <a:pt x="20852" y="16250"/>
                  </a:cubicBezTo>
                  <a:cubicBezTo>
                    <a:pt x="21777" y="17222"/>
                    <a:pt x="22727" y="18317"/>
                    <a:pt x="23771" y="19247"/>
                  </a:cubicBezTo>
                  <a:cubicBezTo>
                    <a:pt x="24806" y="20198"/>
                    <a:pt x="25919" y="21017"/>
                    <a:pt x="27169" y="21493"/>
                  </a:cubicBezTo>
                  <a:cubicBezTo>
                    <a:pt x="27181" y="21497"/>
                    <a:pt x="27193" y="21499"/>
                    <a:pt x="27205" y="21499"/>
                  </a:cubicBezTo>
                  <a:cubicBezTo>
                    <a:pt x="27298" y="21499"/>
                    <a:pt x="27383" y="21370"/>
                    <a:pt x="27309" y="21289"/>
                  </a:cubicBezTo>
                  <a:cubicBezTo>
                    <a:pt x="26347" y="20262"/>
                    <a:pt x="25225" y="19392"/>
                    <a:pt x="24194" y="18427"/>
                  </a:cubicBezTo>
                  <a:cubicBezTo>
                    <a:pt x="23670" y="17948"/>
                    <a:pt x="23161" y="17449"/>
                    <a:pt x="22661" y="16934"/>
                  </a:cubicBezTo>
                  <a:cubicBezTo>
                    <a:pt x="22161" y="16418"/>
                    <a:pt x="21671" y="15889"/>
                    <a:pt x="21176" y="15365"/>
                  </a:cubicBezTo>
                  <a:cubicBezTo>
                    <a:pt x="20224" y="14347"/>
                    <a:pt x="19299" y="13274"/>
                    <a:pt x="18338" y="12245"/>
                  </a:cubicBezTo>
                  <a:cubicBezTo>
                    <a:pt x="17381" y="11207"/>
                    <a:pt x="16412" y="10164"/>
                    <a:pt x="15382" y="9193"/>
                  </a:cubicBezTo>
                  <a:cubicBezTo>
                    <a:pt x="14851" y="8686"/>
                    <a:pt x="14304" y="8194"/>
                    <a:pt x="13745" y="7718"/>
                  </a:cubicBezTo>
                  <a:cubicBezTo>
                    <a:pt x="13181" y="7251"/>
                    <a:pt x="12603" y="6799"/>
                    <a:pt x="12016" y="6360"/>
                  </a:cubicBezTo>
                  <a:cubicBezTo>
                    <a:pt x="10844" y="5470"/>
                    <a:pt x="9611" y="4677"/>
                    <a:pt x="8358" y="3906"/>
                  </a:cubicBezTo>
                  <a:cubicBezTo>
                    <a:pt x="7165" y="3172"/>
                    <a:pt x="5927" y="2526"/>
                    <a:pt x="4685" y="1873"/>
                  </a:cubicBezTo>
                  <a:cubicBezTo>
                    <a:pt x="3993" y="1516"/>
                    <a:pt x="3287" y="1144"/>
                    <a:pt x="2568" y="804"/>
                  </a:cubicBezTo>
                  <a:cubicBezTo>
                    <a:pt x="1848" y="468"/>
                    <a:pt x="1113" y="162"/>
                    <a:pt x="344" y="5"/>
                  </a:cubicBezTo>
                  <a:cubicBezTo>
                    <a:pt x="331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909050" y="1448753"/>
              <a:ext cx="420017" cy="103730"/>
            </a:xfrm>
            <a:custGeom>
              <a:avLst/>
              <a:gdLst/>
              <a:ahLst/>
              <a:cxnLst/>
              <a:rect l="l" t="t" r="r" b="b"/>
              <a:pathLst>
                <a:path w="13678" h="3378" extrusionOk="0">
                  <a:moveTo>
                    <a:pt x="12576" y="0"/>
                  </a:moveTo>
                  <a:cubicBezTo>
                    <a:pt x="11856" y="0"/>
                    <a:pt x="11110" y="133"/>
                    <a:pt x="10368" y="335"/>
                  </a:cubicBezTo>
                  <a:cubicBezTo>
                    <a:pt x="9250" y="647"/>
                    <a:pt x="8138" y="1116"/>
                    <a:pt x="7126" y="1513"/>
                  </a:cubicBezTo>
                  <a:cubicBezTo>
                    <a:pt x="6537" y="1744"/>
                    <a:pt x="5947" y="1972"/>
                    <a:pt x="5352" y="2190"/>
                  </a:cubicBezTo>
                  <a:cubicBezTo>
                    <a:pt x="4756" y="2410"/>
                    <a:pt x="4161" y="2613"/>
                    <a:pt x="3569" y="2777"/>
                  </a:cubicBezTo>
                  <a:cubicBezTo>
                    <a:pt x="2618" y="3040"/>
                    <a:pt x="1677" y="3202"/>
                    <a:pt x="747" y="3202"/>
                  </a:cubicBezTo>
                  <a:cubicBezTo>
                    <a:pt x="518" y="3202"/>
                    <a:pt x="289" y="3193"/>
                    <a:pt x="62" y="3172"/>
                  </a:cubicBezTo>
                  <a:cubicBezTo>
                    <a:pt x="61" y="3172"/>
                    <a:pt x="59" y="3172"/>
                    <a:pt x="58" y="3172"/>
                  </a:cubicBezTo>
                  <a:cubicBezTo>
                    <a:pt x="15" y="3172"/>
                    <a:pt x="1" y="3250"/>
                    <a:pt x="44" y="3258"/>
                  </a:cubicBezTo>
                  <a:cubicBezTo>
                    <a:pt x="488" y="3340"/>
                    <a:pt x="930" y="3378"/>
                    <a:pt x="1374" y="3378"/>
                  </a:cubicBezTo>
                  <a:cubicBezTo>
                    <a:pt x="1978" y="3378"/>
                    <a:pt x="2583" y="3308"/>
                    <a:pt x="3195" y="3184"/>
                  </a:cubicBezTo>
                  <a:cubicBezTo>
                    <a:pt x="4255" y="2969"/>
                    <a:pt x="5338" y="2581"/>
                    <a:pt x="6427" y="2170"/>
                  </a:cubicBezTo>
                  <a:cubicBezTo>
                    <a:pt x="7539" y="1747"/>
                    <a:pt x="8656" y="1295"/>
                    <a:pt x="9796" y="929"/>
                  </a:cubicBezTo>
                  <a:cubicBezTo>
                    <a:pt x="11065" y="532"/>
                    <a:pt x="12310" y="392"/>
                    <a:pt x="13603" y="226"/>
                  </a:cubicBezTo>
                  <a:cubicBezTo>
                    <a:pt x="13667" y="218"/>
                    <a:pt x="13678" y="119"/>
                    <a:pt x="13621" y="106"/>
                  </a:cubicBezTo>
                  <a:cubicBezTo>
                    <a:pt x="13282" y="33"/>
                    <a:pt x="12932" y="0"/>
                    <a:pt x="125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908313" y="1446051"/>
              <a:ext cx="421737" cy="107906"/>
            </a:xfrm>
            <a:custGeom>
              <a:avLst/>
              <a:gdLst/>
              <a:ahLst/>
              <a:cxnLst/>
              <a:rect l="l" t="t" r="r" b="b"/>
              <a:pathLst>
                <a:path w="13734" h="3514" extrusionOk="0">
                  <a:moveTo>
                    <a:pt x="12445" y="1"/>
                  </a:moveTo>
                  <a:cubicBezTo>
                    <a:pt x="11785" y="1"/>
                    <a:pt x="11090" y="125"/>
                    <a:pt x="10397" y="314"/>
                  </a:cubicBezTo>
                  <a:cubicBezTo>
                    <a:pt x="9257" y="636"/>
                    <a:pt x="8121" y="1130"/>
                    <a:pt x="7131" y="1518"/>
                  </a:cubicBezTo>
                  <a:cubicBezTo>
                    <a:pt x="5967" y="1971"/>
                    <a:pt x="4772" y="2453"/>
                    <a:pt x="3588" y="2793"/>
                  </a:cubicBezTo>
                  <a:cubicBezTo>
                    <a:pt x="2587" y="3079"/>
                    <a:pt x="1596" y="3258"/>
                    <a:pt x="620" y="3258"/>
                  </a:cubicBezTo>
                  <a:cubicBezTo>
                    <a:pt x="443" y="3258"/>
                    <a:pt x="266" y="3252"/>
                    <a:pt x="90" y="3240"/>
                  </a:cubicBezTo>
                  <a:cubicBezTo>
                    <a:pt x="89" y="3240"/>
                    <a:pt x="87" y="3240"/>
                    <a:pt x="86" y="3240"/>
                  </a:cubicBezTo>
                  <a:cubicBezTo>
                    <a:pt x="21" y="3240"/>
                    <a:pt x="0" y="3352"/>
                    <a:pt x="64" y="3365"/>
                  </a:cubicBezTo>
                  <a:cubicBezTo>
                    <a:pt x="554" y="3467"/>
                    <a:pt x="1042" y="3514"/>
                    <a:pt x="1531" y="3514"/>
                  </a:cubicBezTo>
                  <a:cubicBezTo>
                    <a:pt x="2092" y="3514"/>
                    <a:pt x="2654" y="3452"/>
                    <a:pt x="3221" y="3342"/>
                  </a:cubicBezTo>
                  <a:cubicBezTo>
                    <a:pt x="4284" y="3136"/>
                    <a:pt x="5369" y="2753"/>
                    <a:pt x="6470" y="2339"/>
                  </a:cubicBezTo>
                  <a:cubicBezTo>
                    <a:pt x="7582" y="1917"/>
                    <a:pt x="8700" y="1469"/>
                    <a:pt x="9839" y="1100"/>
                  </a:cubicBezTo>
                  <a:cubicBezTo>
                    <a:pt x="11099" y="704"/>
                    <a:pt x="12344" y="603"/>
                    <a:pt x="13626" y="342"/>
                  </a:cubicBezTo>
                  <a:cubicBezTo>
                    <a:pt x="13722" y="323"/>
                    <a:pt x="13734" y="191"/>
                    <a:pt x="13652" y="167"/>
                  </a:cubicBezTo>
                  <a:cubicBezTo>
                    <a:pt x="13270" y="51"/>
                    <a:pt x="12865" y="1"/>
                    <a:pt x="124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260231" y="1309249"/>
              <a:ext cx="747083" cy="187531"/>
            </a:xfrm>
            <a:custGeom>
              <a:avLst/>
              <a:gdLst/>
              <a:ahLst/>
              <a:cxnLst/>
              <a:rect l="l" t="t" r="r" b="b"/>
              <a:pathLst>
                <a:path w="24329" h="6107" extrusionOk="0">
                  <a:moveTo>
                    <a:pt x="22220" y="1"/>
                  </a:moveTo>
                  <a:cubicBezTo>
                    <a:pt x="20908" y="1"/>
                    <a:pt x="19601" y="406"/>
                    <a:pt x="18322" y="962"/>
                  </a:cubicBezTo>
                  <a:cubicBezTo>
                    <a:pt x="16415" y="1812"/>
                    <a:pt x="14558" y="3008"/>
                    <a:pt x="12726" y="3838"/>
                  </a:cubicBezTo>
                  <a:cubicBezTo>
                    <a:pt x="11657" y="4326"/>
                    <a:pt x="10563" y="4699"/>
                    <a:pt x="9476" y="4976"/>
                  </a:cubicBezTo>
                  <a:cubicBezTo>
                    <a:pt x="8383" y="5265"/>
                    <a:pt x="7293" y="5469"/>
                    <a:pt x="6234" y="5591"/>
                  </a:cubicBezTo>
                  <a:cubicBezTo>
                    <a:pt x="5440" y="5689"/>
                    <a:pt x="4637" y="5755"/>
                    <a:pt x="3845" y="5755"/>
                  </a:cubicBezTo>
                  <a:cubicBezTo>
                    <a:pt x="2529" y="5755"/>
                    <a:pt x="1243" y="5573"/>
                    <a:pt x="76" y="5051"/>
                  </a:cubicBezTo>
                  <a:cubicBezTo>
                    <a:pt x="72" y="5049"/>
                    <a:pt x="69" y="5048"/>
                    <a:pt x="65" y="5048"/>
                  </a:cubicBezTo>
                  <a:cubicBezTo>
                    <a:pt x="30" y="5048"/>
                    <a:pt x="1" y="5124"/>
                    <a:pt x="36" y="5145"/>
                  </a:cubicBezTo>
                  <a:cubicBezTo>
                    <a:pt x="841" y="5618"/>
                    <a:pt x="1730" y="5864"/>
                    <a:pt x="2648" y="6001"/>
                  </a:cubicBezTo>
                  <a:cubicBezTo>
                    <a:pt x="3150" y="6075"/>
                    <a:pt x="3664" y="6106"/>
                    <a:pt x="4182" y="6106"/>
                  </a:cubicBezTo>
                  <a:cubicBezTo>
                    <a:pt x="4611" y="6106"/>
                    <a:pt x="5043" y="6084"/>
                    <a:pt x="5474" y="6047"/>
                  </a:cubicBezTo>
                  <a:cubicBezTo>
                    <a:pt x="6490" y="5977"/>
                    <a:pt x="7528" y="5828"/>
                    <a:pt x="8573" y="5596"/>
                  </a:cubicBezTo>
                  <a:cubicBezTo>
                    <a:pt x="9619" y="5364"/>
                    <a:pt x="10661" y="5082"/>
                    <a:pt x="11703" y="4699"/>
                  </a:cubicBezTo>
                  <a:cubicBezTo>
                    <a:pt x="12195" y="4520"/>
                    <a:pt x="12689" y="4300"/>
                    <a:pt x="13187" y="4056"/>
                  </a:cubicBezTo>
                  <a:cubicBezTo>
                    <a:pt x="13681" y="3818"/>
                    <a:pt x="14178" y="3557"/>
                    <a:pt x="14680" y="3285"/>
                  </a:cubicBezTo>
                  <a:cubicBezTo>
                    <a:pt x="15681" y="2742"/>
                    <a:pt x="16695" y="2161"/>
                    <a:pt x="17721" y="1661"/>
                  </a:cubicBezTo>
                  <a:cubicBezTo>
                    <a:pt x="19165" y="975"/>
                    <a:pt x="20644" y="444"/>
                    <a:pt x="22115" y="444"/>
                  </a:cubicBezTo>
                  <a:cubicBezTo>
                    <a:pt x="22719" y="444"/>
                    <a:pt x="23322" y="533"/>
                    <a:pt x="23920" y="738"/>
                  </a:cubicBezTo>
                  <a:cubicBezTo>
                    <a:pt x="23940" y="745"/>
                    <a:pt x="23959" y="748"/>
                    <a:pt x="23978" y="748"/>
                  </a:cubicBezTo>
                  <a:cubicBezTo>
                    <a:pt x="24184" y="748"/>
                    <a:pt x="24329" y="383"/>
                    <a:pt x="24112" y="311"/>
                  </a:cubicBezTo>
                  <a:cubicBezTo>
                    <a:pt x="23482" y="95"/>
                    <a:pt x="22850" y="1"/>
                    <a:pt x="2222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259402" y="1306117"/>
              <a:ext cx="752303" cy="193212"/>
            </a:xfrm>
            <a:custGeom>
              <a:avLst/>
              <a:gdLst/>
              <a:ahLst/>
              <a:cxnLst/>
              <a:rect l="l" t="t" r="r" b="b"/>
              <a:pathLst>
                <a:path w="24499" h="6292" extrusionOk="0">
                  <a:moveTo>
                    <a:pt x="22265" y="1"/>
                  </a:moveTo>
                  <a:cubicBezTo>
                    <a:pt x="20949" y="1"/>
                    <a:pt x="19638" y="404"/>
                    <a:pt x="18356" y="958"/>
                  </a:cubicBezTo>
                  <a:cubicBezTo>
                    <a:pt x="16438" y="1811"/>
                    <a:pt x="14572" y="3007"/>
                    <a:pt x="12725" y="3849"/>
                  </a:cubicBezTo>
                  <a:cubicBezTo>
                    <a:pt x="11662" y="4336"/>
                    <a:pt x="10577" y="4708"/>
                    <a:pt x="9495" y="4985"/>
                  </a:cubicBezTo>
                  <a:cubicBezTo>
                    <a:pt x="8408" y="5276"/>
                    <a:pt x="7325" y="5479"/>
                    <a:pt x="6273" y="5602"/>
                  </a:cubicBezTo>
                  <a:cubicBezTo>
                    <a:pt x="5443" y="5707"/>
                    <a:pt x="4604" y="5778"/>
                    <a:pt x="3777" y="5778"/>
                  </a:cubicBezTo>
                  <a:cubicBezTo>
                    <a:pt x="2500" y="5778"/>
                    <a:pt x="1252" y="5609"/>
                    <a:pt x="110" y="5130"/>
                  </a:cubicBezTo>
                  <a:cubicBezTo>
                    <a:pt x="105" y="5128"/>
                    <a:pt x="100" y="5127"/>
                    <a:pt x="94" y="5127"/>
                  </a:cubicBezTo>
                  <a:cubicBezTo>
                    <a:pt x="41" y="5127"/>
                    <a:pt x="1" y="5237"/>
                    <a:pt x="51" y="5267"/>
                  </a:cubicBezTo>
                  <a:cubicBezTo>
                    <a:pt x="850" y="5763"/>
                    <a:pt x="1738" y="6023"/>
                    <a:pt x="2657" y="6171"/>
                  </a:cubicBezTo>
                  <a:cubicBezTo>
                    <a:pt x="3186" y="6256"/>
                    <a:pt x="3728" y="6291"/>
                    <a:pt x="4274" y="6291"/>
                  </a:cubicBezTo>
                  <a:cubicBezTo>
                    <a:pt x="4678" y="6291"/>
                    <a:pt x="5084" y="6272"/>
                    <a:pt x="5489" y="6238"/>
                  </a:cubicBezTo>
                  <a:cubicBezTo>
                    <a:pt x="6509" y="6169"/>
                    <a:pt x="7549" y="6022"/>
                    <a:pt x="8597" y="5792"/>
                  </a:cubicBezTo>
                  <a:cubicBezTo>
                    <a:pt x="9646" y="5562"/>
                    <a:pt x="10691" y="5281"/>
                    <a:pt x="11738" y="4899"/>
                  </a:cubicBezTo>
                  <a:cubicBezTo>
                    <a:pt x="12225" y="4722"/>
                    <a:pt x="12717" y="4504"/>
                    <a:pt x="13212" y="4261"/>
                  </a:cubicBezTo>
                  <a:cubicBezTo>
                    <a:pt x="13705" y="4025"/>
                    <a:pt x="14200" y="3765"/>
                    <a:pt x="14699" y="3493"/>
                  </a:cubicBezTo>
                  <a:cubicBezTo>
                    <a:pt x="15697" y="2952"/>
                    <a:pt x="16708" y="2370"/>
                    <a:pt x="17731" y="1871"/>
                  </a:cubicBezTo>
                  <a:cubicBezTo>
                    <a:pt x="19176" y="1183"/>
                    <a:pt x="20656" y="648"/>
                    <a:pt x="22125" y="648"/>
                  </a:cubicBezTo>
                  <a:cubicBezTo>
                    <a:pt x="22721" y="648"/>
                    <a:pt x="23315" y="736"/>
                    <a:pt x="23904" y="937"/>
                  </a:cubicBezTo>
                  <a:cubicBezTo>
                    <a:pt x="23933" y="947"/>
                    <a:pt x="23960" y="951"/>
                    <a:pt x="23988" y="951"/>
                  </a:cubicBezTo>
                  <a:cubicBezTo>
                    <a:pt x="24286" y="951"/>
                    <a:pt x="24498" y="421"/>
                    <a:pt x="24182" y="315"/>
                  </a:cubicBezTo>
                  <a:cubicBezTo>
                    <a:pt x="23544" y="96"/>
                    <a:pt x="22904" y="1"/>
                    <a:pt x="2226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099846" y="655977"/>
              <a:ext cx="611171" cy="558600"/>
            </a:xfrm>
            <a:custGeom>
              <a:avLst/>
              <a:gdLst/>
              <a:ahLst/>
              <a:cxnLst/>
              <a:rect l="l" t="t" r="r" b="b"/>
              <a:pathLst>
                <a:path w="19903" h="18191" extrusionOk="0">
                  <a:moveTo>
                    <a:pt x="96" y="1"/>
                  </a:moveTo>
                  <a:cubicBezTo>
                    <a:pt x="35" y="1"/>
                    <a:pt x="1" y="88"/>
                    <a:pt x="59" y="132"/>
                  </a:cubicBezTo>
                  <a:cubicBezTo>
                    <a:pt x="1994" y="1620"/>
                    <a:pt x="4012" y="2855"/>
                    <a:pt x="5789" y="4496"/>
                  </a:cubicBezTo>
                  <a:cubicBezTo>
                    <a:pt x="6669" y="5293"/>
                    <a:pt x="7485" y="6160"/>
                    <a:pt x="8261" y="7058"/>
                  </a:cubicBezTo>
                  <a:cubicBezTo>
                    <a:pt x="9037" y="7952"/>
                    <a:pt x="9773" y="8879"/>
                    <a:pt x="10474" y="9856"/>
                  </a:cubicBezTo>
                  <a:cubicBezTo>
                    <a:pt x="11116" y="10743"/>
                    <a:pt x="11786" y="11617"/>
                    <a:pt x="12482" y="12468"/>
                  </a:cubicBezTo>
                  <a:cubicBezTo>
                    <a:pt x="13178" y="13325"/>
                    <a:pt x="13906" y="14139"/>
                    <a:pt x="14678" y="14875"/>
                  </a:cubicBezTo>
                  <a:cubicBezTo>
                    <a:pt x="16214" y="16371"/>
                    <a:pt x="17920" y="17556"/>
                    <a:pt x="19896" y="18190"/>
                  </a:cubicBezTo>
                  <a:cubicBezTo>
                    <a:pt x="19897" y="18190"/>
                    <a:pt x="19897" y="18190"/>
                    <a:pt x="19897" y="18190"/>
                  </a:cubicBezTo>
                  <a:cubicBezTo>
                    <a:pt x="19901" y="18190"/>
                    <a:pt x="19902" y="18184"/>
                    <a:pt x="19899" y="18183"/>
                  </a:cubicBezTo>
                  <a:cubicBezTo>
                    <a:pt x="18898" y="17630"/>
                    <a:pt x="17937" y="17012"/>
                    <a:pt x="17007" y="16345"/>
                  </a:cubicBezTo>
                  <a:cubicBezTo>
                    <a:pt x="16081" y="15675"/>
                    <a:pt x="15209" y="14896"/>
                    <a:pt x="14380" y="14043"/>
                  </a:cubicBezTo>
                  <a:cubicBezTo>
                    <a:pt x="13625" y="13257"/>
                    <a:pt x="12937" y="12390"/>
                    <a:pt x="12271" y="11494"/>
                  </a:cubicBezTo>
                  <a:cubicBezTo>
                    <a:pt x="11600" y="10609"/>
                    <a:pt x="10954" y="9687"/>
                    <a:pt x="10291" y="8765"/>
                  </a:cubicBezTo>
                  <a:cubicBezTo>
                    <a:pt x="9647" y="7856"/>
                    <a:pt x="8951" y="7018"/>
                    <a:pt x="8216" y="6195"/>
                  </a:cubicBezTo>
                  <a:cubicBezTo>
                    <a:pt x="7850" y="5786"/>
                    <a:pt x="7472" y="5387"/>
                    <a:pt x="7082" y="4998"/>
                  </a:cubicBezTo>
                  <a:cubicBezTo>
                    <a:pt x="6692" y="4611"/>
                    <a:pt x="6289" y="4245"/>
                    <a:pt x="5876" y="3886"/>
                  </a:cubicBezTo>
                  <a:cubicBezTo>
                    <a:pt x="4143" y="2366"/>
                    <a:pt x="2247" y="919"/>
                    <a:pt x="123" y="6"/>
                  </a:cubicBezTo>
                  <a:cubicBezTo>
                    <a:pt x="113" y="2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4098648" y="654903"/>
              <a:ext cx="612461" cy="559706"/>
            </a:xfrm>
            <a:custGeom>
              <a:avLst/>
              <a:gdLst/>
              <a:ahLst/>
              <a:cxnLst/>
              <a:rect l="l" t="t" r="r" b="b"/>
              <a:pathLst>
                <a:path w="19945" h="18227" extrusionOk="0">
                  <a:moveTo>
                    <a:pt x="130" y="0"/>
                  </a:moveTo>
                  <a:cubicBezTo>
                    <a:pt x="56" y="0"/>
                    <a:pt x="1" y="127"/>
                    <a:pt x="64" y="180"/>
                  </a:cubicBezTo>
                  <a:cubicBezTo>
                    <a:pt x="1882" y="1750"/>
                    <a:pt x="3904" y="2919"/>
                    <a:pt x="5645" y="4523"/>
                  </a:cubicBezTo>
                  <a:cubicBezTo>
                    <a:pt x="6083" y="4927"/>
                    <a:pt x="6510" y="5333"/>
                    <a:pt x="6923" y="5759"/>
                  </a:cubicBezTo>
                  <a:cubicBezTo>
                    <a:pt x="7335" y="6188"/>
                    <a:pt x="7735" y="6625"/>
                    <a:pt x="8125" y="7071"/>
                  </a:cubicBezTo>
                  <a:cubicBezTo>
                    <a:pt x="8904" y="7963"/>
                    <a:pt x="9647" y="8880"/>
                    <a:pt x="10350" y="9854"/>
                  </a:cubicBezTo>
                  <a:cubicBezTo>
                    <a:pt x="10993" y="10738"/>
                    <a:pt x="11668" y="11628"/>
                    <a:pt x="12376" y="12492"/>
                  </a:cubicBezTo>
                  <a:cubicBezTo>
                    <a:pt x="13081" y="13366"/>
                    <a:pt x="13822" y="14202"/>
                    <a:pt x="14608" y="14956"/>
                  </a:cubicBezTo>
                  <a:cubicBezTo>
                    <a:pt x="16175" y="16483"/>
                    <a:pt x="17917" y="17680"/>
                    <a:pt x="19935" y="18226"/>
                  </a:cubicBezTo>
                  <a:cubicBezTo>
                    <a:pt x="19936" y="18226"/>
                    <a:pt x="19936" y="18226"/>
                    <a:pt x="19936" y="18226"/>
                  </a:cubicBezTo>
                  <a:cubicBezTo>
                    <a:pt x="19940" y="18226"/>
                    <a:pt x="19944" y="18219"/>
                    <a:pt x="19940" y="18216"/>
                  </a:cubicBezTo>
                  <a:cubicBezTo>
                    <a:pt x="18076" y="17053"/>
                    <a:pt x="16255" y="15861"/>
                    <a:pt x="14665" y="14213"/>
                  </a:cubicBezTo>
                  <a:cubicBezTo>
                    <a:pt x="13872" y="13402"/>
                    <a:pt x="13153" y="12505"/>
                    <a:pt x="12463" y="11566"/>
                  </a:cubicBezTo>
                  <a:cubicBezTo>
                    <a:pt x="11767" y="10644"/>
                    <a:pt x="11098" y="9679"/>
                    <a:pt x="10409" y="8716"/>
                  </a:cubicBezTo>
                  <a:cubicBezTo>
                    <a:pt x="9749" y="7784"/>
                    <a:pt x="9034" y="6922"/>
                    <a:pt x="8279" y="6080"/>
                  </a:cubicBezTo>
                  <a:cubicBezTo>
                    <a:pt x="7900" y="5662"/>
                    <a:pt x="7512" y="5253"/>
                    <a:pt x="7110" y="4856"/>
                  </a:cubicBezTo>
                  <a:cubicBezTo>
                    <a:pt x="6708" y="4464"/>
                    <a:pt x="6293" y="4089"/>
                    <a:pt x="5866" y="3724"/>
                  </a:cubicBezTo>
                  <a:cubicBezTo>
                    <a:pt x="4161" y="2250"/>
                    <a:pt x="2282" y="774"/>
                    <a:pt x="153" y="4"/>
                  </a:cubicBezTo>
                  <a:cubicBezTo>
                    <a:pt x="146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3906910" y="1172570"/>
              <a:ext cx="722670" cy="146106"/>
            </a:xfrm>
            <a:custGeom>
              <a:avLst/>
              <a:gdLst/>
              <a:ahLst/>
              <a:cxnLst/>
              <a:rect l="l" t="t" r="r" b="b"/>
              <a:pathLst>
                <a:path w="23534" h="4758" extrusionOk="0">
                  <a:moveTo>
                    <a:pt x="21559" y="1"/>
                  </a:moveTo>
                  <a:cubicBezTo>
                    <a:pt x="21253" y="1"/>
                    <a:pt x="20945" y="12"/>
                    <a:pt x="20638" y="31"/>
                  </a:cubicBezTo>
                  <a:cubicBezTo>
                    <a:pt x="19663" y="108"/>
                    <a:pt x="18686" y="270"/>
                    <a:pt x="17735" y="443"/>
                  </a:cubicBezTo>
                  <a:cubicBezTo>
                    <a:pt x="16685" y="626"/>
                    <a:pt x="15631" y="885"/>
                    <a:pt x="14593" y="1139"/>
                  </a:cubicBezTo>
                  <a:cubicBezTo>
                    <a:pt x="14076" y="1270"/>
                    <a:pt x="13558" y="1401"/>
                    <a:pt x="13039" y="1530"/>
                  </a:cubicBezTo>
                  <a:cubicBezTo>
                    <a:pt x="12523" y="1668"/>
                    <a:pt x="12006" y="1806"/>
                    <a:pt x="11491" y="1944"/>
                  </a:cubicBezTo>
                  <a:cubicBezTo>
                    <a:pt x="8086" y="2827"/>
                    <a:pt x="4698" y="4473"/>
                    <a:pt x="1422" y="4473"/>
                  </a:cubicBezTo>
                  <a:cubicBezTo>
                    <a:pt x="966" y="4473"/>
                    <a:pt x="512" y="4441"/>
                    <a:pt x="60" y="4371"/>
                  </a:cubicBezTo>
                  <a:cubicBezTo>
                    <a:pt x="59" y="4370"/>
                    <a:pt x="58" y="4370"/>
                    <a:pt x="56" y="4370"/>
                  </a:cubicBezTo>
                  <a:cubicBezTo>
                    <a:pt x="16" y="4370"/>
                    <a:pt x="0" y="4446"/>
                    <a:pt x="40" y="4458"/>
                  </a:cubicBezTo>
                  <a:cubicBezTo>
                    <a:pt x="717" y="4667"/>
                    <a:pt x="1421" y="4757"/>
                    <a:pt x="2143" y="4757"/>
                  </a:cubicBezTo>
                  <a:cubicBezTo>
                    <a:pt x="3165" y="4757"/>
                    <a:pt x="4223" y="4576"/>
                    <a:pt x="5291" y="4295"/>
                  </a:cubicBezTo>
                  <a:cubicBezTo>
                    <a:pt x="7105" y="3852"/>
                    <a:pt x="8967" y="3114"/>
                    <a:pt x="10717" y="2632"/>
                  </a:cubicBezTo>
                  <a:cubicBezTo>
                    <a:pt x="12715" y="2056"/>
                    <a:pt x="14726" y="1564"/>
                    <a:pt x="16771" y="1029"/>
                  </a:cubicBezTo>
                  <a:cubicBezTo>
                    <a:pt x="17887" y="752"/>
                    <a:pt x="19000" y="561"/>
                    <a:pt x="20120" y="429"/>
                  </a:cubicBezTo>
                  <a:cubicBezTo>
                    <a:pt x="21238" y="303"/>
                    <a:pt x="22355" y="257"/>
                    <a:pt x="23492" y="232"/>
                  </a:cubicBezTo>
                  <a:cubicBezTo>
                    <a:pt x="23518" y="232"/>
                    <a:pt x="23534" y="182"/>
                    <a:pt x="23505" y="175"/>
                  </a:cubicBezTo>
                  <a:cubicBezTo>
                    <a:pt x="22869" y="51"/>
                    <a:pt x="22217" y="1"/>
                    <a:pt x="215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3906204" y="1170389"/>
              <a:ext cx="723929" cy="150497"/>
            </a:xfrm>
            <a:custGeom>
              <a:avLst/>
              <a:gdLst/>
              <a:ahLst/>
              <a:cxnLst/>
              <a:rect l="l" t="t" r="r" b="b"/>
              <a:pathLst>
                <a:path w="23575" h="4901" extrusionOk="0">
                  <a:moveTo>
                    <a:pt x="21445" y="1"/>
                  </a:moveTo>
                  <a:cubicBezTo>
                    <a:pt x="21186" y="1"/>
                    <a:pt x="20925" y="10"/>
                    <a:pt x="20665" y="25"/>
                  </a:cubicBezTo>
                  <a:cubicBezTo>
                    <a:pt x="19683" y="99"/>
                    <a:pt x="18697" y="267"/>
                    <a:pt x="17747" y="434"/>
                  </a:cubicBezTo>
                  <a:cubicBezTo>
                    <a:pt x="16696" y="610"/>
                    <a:pt x="15641" y="863"/>
                    <a:pt x="14602" y="1110"/>
                  </a:cubicBezTo>
                  <a:cubicBezTo>
                    <a:pt x="14085" y="1239"/>
                    <a:pt x="13567" y="1367"/>
                    <a:pt x="13047" y="1496"/>
                  </a:cubicBezTo>
                  <a:cubicBezTo>
                    <a:pt x="12531" y="1634"/>
                    <a:pt x="12014" y="1772"/>
                    <a:pt x="11498" y="1909"/>
                  </a:cubicBezTo>
                  <a:cubicBezTo>
                    <a:pt x="10522" y="2172"/>
                    <a:pt x="9559" y="2467"/>
                    <a:pt x="8595" y="2795"/>
                  </a:cubicBezTo>
                  <a:cubicBezTo>
                    <a:pt x="7632" y="3119"/>
                    <a:pt x="6678" y="3444"/>
                    <a:pt x="5729" y="3715"/>
                  </a:cubicBezTo>
                  <a:cubicBezTo>
                    <a:pt x="4213" y="4170"/>
                    <a:pt x="2703" y="4485"/>
                    <a:pt x="1212" y="4485"/>
                  </a:cubicBezTo>
                  <a:cubicBezTo>
                    <a:pt x="836" y="4485"/>
                    <a:pt x="461" y="4464"/>
                    <a:pt x="87" y="4422"/>
                  </a:cubicBezTo>
                  <a:cubicBezTo>
                    <a:pt x="86" y="4421"/>
                    <a:pt x="84" y="4421"/>
                    <a:pt x="82" y="4421"/>
                  </a:cubicBezTo>
                  <a:cubicBezTo>
                    <a:pt x="23" y="4421"/>
                    <a:pt x="1" y="4529"/>
                    <a:pt x="59" y="4549"/>
                  </a:cubicBezTo>
                  <a:cubicBezTo>
                    <a:pt x="769" y="4795"/>
                    <a:pt x="1515" y="4900"/>
                    <a:pt x="2284" y="4900"/>
                  </a:cubicBezTo>
                  <a:cubicBezTo>
                    <a:pt x="3264" y="4900"/>
                    <a:pt x="4283" y="4730"/>
                    <a:pt x="5311" y="4465"/>
                  </a:cubicBezTo>
                  <a:cubicBezTo>
                    <a:pt x="7138" y="4027"/>
                    <a:pt x="9016" y="3284"/>
                    <a:pt x="10756" y="2808"/>
                  </a:cubicBezTo>
                  <a:cubicBezTo>
                    <a:pt x="12753" y="2234"/>
                    <a:pt x="14763" y="1751"/>
                    <a:pt x="16806" y="1190"/>
                  </a:cubicBezTo>
                  <a:cubicBezTo>
                    <a:pt x="17920" y="900"/>
                    <a:pt x="19030" y="716"/>
                    <a:pt x="20146" y="582"/>
                  </a:cubicBezTo>
                  <a:cubicBezTo>
                    <a:pt x="21261" y="455"/>
                    <a:pt x="22375" y="395"/>
                    <a:pt x="23513" y="317"/>
                  </a:cubicBezTo>
                  <a:cubicBezTo>
                    <a:pt x="23552" y="315"/>
                    <a:pt x="23575" y="244"/>
                    <a:pt x="23533" y="234"/>
                  </a:cubicBezTo>
                  <a:cubicBezTo>
                    <a:pt x="22858" y="66"/>
                    <a:pt x="22156" y="1"/>
                    <a:pt x="2144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3616202" y="1018848"/>
              <a:ext cx="500594" cy="183201"/>
            </a:xfrm>
            <a:custGeom>
              <a:avLst/>
              <a:gdLst/>
              <a:ahLst/>
              <a:cxnLst/>
              <a:rect l="l" t="t" r="r" b="b"/>
              <a:pathLst>
                <a:path w="16302" h="5966" extrusionOk="0">
                  <a:moveTo>
                    <a:pt x="15016" y="1"/>
                  </a:moveTo>
                  <a:cubicBezTo>
                    <a:pt x="13939" y="1"/>
                    <a:pt x="12808" y="219"/>
                    <a:pt x="11791" y="443"/>
                  </a:cubicBezTo>
                  <a:cubicBezTo>
                    <a:pt x="11045" y="607"/>
                    <a:pt x="10305" y="826"/>
                    <a:pt x="9580" y="1080"/>
                  </a:cubicBezTo>
                  <a:cubicBezTo>
                    <a:pt x="8853" y="1346"/>
                    <a:pt x="8141" y="1651"/>
                    <a:pt x="7449" y="1995"/>
                  </a:cubicBezTo>
                  <a:cubicBezTo>
                    <a:pt x="6799" y="2327"/>
                    <a:pt x="6170" y="2722"/>
                    <a:pt x="5552" y="3126"/>
                  </a:cubicBezTo>
                  <a:cubicBezTo>
                    <a:pt x="4936" y="3541"/>
                    <a:pt x="4333" y="3968"/>
                    <a:pt x="3733" y="4348"/>
                  </a:cubicBezTo>
                  <a:cubicBezTo>
                    <a:pt x="3132" y="4734"/>
                    <a:pt x="2538" y="5090"/>
                    <a:pt x="1931" y="5339"/>
                  </a:cubicBezTo>
                  <a:cubicBezTo>
                    <a:pt x="1324" y="5596"/>
                    <a:pt x="713" y="5774"/>
                    <a:pt x="66" y="5789"/>
                  </a:cubicBezTo>
                  <a:cubicBezTo>
                    <a:pt x="12" y="5792"/>
                    <a:pt x="1" y="5899"/>
                    <a:pt x="56" y="5907"/>
                  </a:cubicBezTo>
                  <a:cubicBezTo>
                    <a:pt x="257" y="5947"/>
                    <a:pt x="455" y="5965"/>
                    <a:pt x="652" y="5965"/>
                  </a:cubicBezTo>
                  <a:cubicBezTo>
                    <a:pt x="1022" y="5965"/>
                    <a:pt x="1386" y="5900"/>
                    <a:pt x="1749" y="5788"/>
                  </a:cubicBezTo>
                  <a:cubicBezTo>
                    <a:pt x="2308" y="5630"/>
                    <a:pt x="2862" y="5357"/>
                    <a:pt x="3418" y="5022"/>
                  </a:cubicBezTo>
                  <a:cubicBezTo>
                    <a:pt x="4531" y="4376"/>
                    <a:pt x="5653" y="3491"/>
                    <a:pt x="6778" y="2832"/>
                  </a:cubicBezTo>
                  <a:cubicBezTo>
                    <a:pt x="8186" y="1995"/>
                    <a:pt x="9713" y="1404"/>
                    <a:pt x="11261" y="983"/>
                  </a:cubicBezTo>
                  <a:cubicBezTo>
                    <a:pt x="12086" y="764"/>
                    <a:pt x="12920" y="644"/>
                    <a:pt x="13753" y="543"/>
                  </a:cubicBezTo>
                  <a:cubicBezTo>
                    <a:pt x="14586" y="447"/>
                    <a:pt x="15421" y="357"/>
                    <a:pt x="16260" y="184"/>
                  </a:cubicBezTo>
                  <a:cubicBezTo>
                    <a:pt x="16289" y="178"/>
                    <a:pt x="16302" y="126"/>
                    <a:pt x="16269" y="119"/>
                  </a:cubicBezTo>
                  <a:cubicBezTo>
                    <a:pt x="15867" y="36"/>
                    <a:pt x="15446" y="1"/>
                    <a:pt x="1501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3615404" y="1016238"/>
              <a:ext cx="501730" cy="187531"/>
            </a:xfrm>
            <a:custGeom>
              <a:avLst/>
              <a:gdLst/>
              <a:ahLst/>
              <a:cxnLst/>
              <a:rect l="l" t="t" r="r" b="b"/>
              <a:pathLst>
                <a:path w="16339" h="6107" extrusionOk="0">
                  <a:moveTo>
                    <a:pt x="14893" y="0"/>
                  </a:moveTo>
                  <a:cubicBezTo>
                    <a:pt x="13860" y="0"/>
                    <a:pt x="12756" y="234"/>
                    <a:pt x="11817" y="436"/>
                  </a:cubicBezTo>
                  <a:cubicBezTo>
                    <a:pt x="11067" y="596"/>
                    <a:pt x="10323" y="814"/>
                    <a:pt x="9593" y="1069"/>
                  </a:cubicBezTo>
                  <a:cubicBezTo>
                    <a:pt x="8863" y="1336"/>
                    <a:pt x="8147" y="1641"/>
                    <a:pt x="7451" y="1987"/>
                  </a:cubicBezTo>
                  <a:cubicBezTo>
                    <a:pt x="6799" y="2318"/>
                    <a:pt x="6170" y="2709"/>
                    <a:pt x="5555" y="3110"/>
                  </a:cubicBezTo>
                  <a:cubicBezTo>
                    <a:pt x="4942" y="3523"/>
                    <a:pt x="4342" y="3944"/>
                    <a:pt x="3745" y="4324"/>
                  </a:cubicBezTo>
                  <a:cubicBezTo>
                    <a:pt x="3149" y="4713"/>
                    <a:pt x="2558" y="5071"/>
                    <a:pt x="1953" y="5333"/>
                  </a:cubicBezTo>
                  <a:cubicBezTo>
                    <a:pt x="1350" y="5603"/>
                    <a:pt x="740" y="5800"/>
                    <a:pt x="94" y="5848"/>
                  </a:cubicBezTo>
                  <a:cubicBezTo>
                    <a:pt x="15" y="5856"/>
                    <a:pt x="1" y="6003"/>
                    <a:pt x="80" y="6020"/>
                  </a:cubicBezTo>
                  <a:cubicBezTo>
                    <a:pt x="320" y="6079"/>
                    <a:pt x="557" y="6107"/>
                    <a:pt x="792" y="6107"/>
                  </a:cubicBezTo>
                  <a:cubicBezTo>
                    <a:pt x="1130" y="6107"/>
                    <a:pt x="1463" y="6051"/>
                    <a:pt x="1797" y="5954"/>
                  </a:cubicBezTo>
                  <a:cubicBezTo>
                    <a:pt x="2367" y="5803"/>
                    <a:pt x="2933" y="5523"/>
                    <a:pt x="3500" y="5182"/>
                  </a:cubicBezTo>
                  <a:cubicBezTo>
                    <a:pt x="4072" y="4853"/>
                    <a:pt x="4644" y="4460"/>
                    <a:pt x="5216" y="4063"/>
                  </a:cubicBezTo>
                  <a:cubicBezTo>
                    <a:pt x="5789" y="3668"/>
                    <a:pt x="6363" y="3286"/>
                    <a:pt x="6932" y="2950"/>
                  </a:cubicBezTo>
                  <a:cubicBezTo>
                    <a:pt x="8382" y="2103"/>
                    <a:pt x="9948" y="1517"/>
                    <a:pt x="11540" y="1094"/>
                  </a:cubicBezTo>
                  <a:cubicBezTo>
                    <a:pt x="12365" y="886"/>
                    <a:pt x="13202" y="699"/>
                    <a:pt x="14040" y="590"/>
                  </a:cubicBezTo>
                  <a:cubicBezTo>
                    <a:pt x="14785" y="487"/>
                    <a:pt x="15552" y="506"/>
                    <a:pt x="16296" y="282"/>
                  </a:cubicBezTo>
                  <a:cubicBezTo>
                    <a:pt x="16338" y="269"/>
                    <a:pt x="16334" y="201"/>
                    <a:pt x="16298" y="189"/>
                  </a:cubicBezTo>
                  <a:cubicBezTo>
                    <a:pt x="15863" y="54"/>
                    <a:pt x="15386" y="0"/>
                    <a:pt x="148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3549966" y="685180"/>
              <a:ext cx="767657" cy="385348"/>
            </a:xfrm>
            <a:custGeom>
              <a:avLst/>
              <a:gdLst/>
              <a:ahLst/>
              <a:cxnLst/>
              <a:rect l="l" t="t" r="r" b="b"/>
              <a:pathLst>
                <a:path w="24999" h="12549" extrusionOk="0">
                  <a:moveTo>
                    <a:pt x="100" y="0"/>
                  </a:moveTo>
                  <a:cubicBezTo>
                    <a:pt x="27" y="0"/>
                    <a:pt x="0" y="115"/>
                    <a:pt x="78" y="145"/>
                  </a:cubicBezTo>
                  <a:cubicBezTo>
                    <a:pt x="2698" y="1138"/>
                    <a:pt x="5275" y="1737"/>
                    <a:pt x="7788" y="2428"/>
                  </a:cubicBezTo>
                  <a:cubicBezTo>
                    <a:pt x="10296" y="3117"/>
                    <a:pt x="12722" y="3899"/>
                    <a:pt x="14868" y="5228"/>
                  </a:cubicBezTo>
                  <a:cubicBezTo>
                    <a:pt x="16655" y="6332"/>
                    <a:pt x="18164" y="7970"/>
                    <a:pt x="19741" y="9394"/>
                  </a:cubicBezTo>
                  <a:cubicBezTo>
                    <a:pt x="20525" y="10123"/>
                    <a:pt x="21323" y="10803"/>
                    <a:pt x="22180" y="11348"/>
                  </a:cubicBezTo>
                  <a:cubicBezTo>
                    <a:pt x="23038" y="11891"/>
                    <a:pt x="23944" y="12337"/>
                    <a:pt x="24961" y="12548"/>
                  </a:cubicBezTo>
                  <a:cubicBezTo>
                    <a:pt x="24963" y="12549"/>
                    <a:pt x="24964" y="12549"/>
                    <a:pt x="24966" y="12549"/>
                  </a:cubicBezTo>
                  <a:cubicBezTo>
                    <a:pt x="24990" y="12549"/>
                    <a:pt x="24999" y="12509"/>
                    <a:pt x="24976" y="12498"/>
                  </a:cubicBezTo>
                  <a:cubicBezTo>
                    <a:pt x="24006" y="12076"/>
                    <a:pt x="23132" y="11492"/>
                    <a:pt x="22295" y="10861"/>
                  </a:cubicBezTo>
                  <a:cubicBezTo>
                    <a:pt x="21459" y="10225"/>
                    <a:pt x="20669" y="9505"/>
                    <a:pt x="19883" y="8760"/>
                  </a:cubicBezTo>
                  <a:cubicBezTo>
                    <a:pt x="18303" y="7306"/>
                    <a:pt x="16753" y="5738"/>
                    <a:pt x="14871" y="4621"/>
                  </a:cubicBezTo>
                  <a:cubicBezTo>
                    <a:pt x="12736" y="3350"/>
                    <a:pt x="10342" y="2548"/>
                    <a:pt x="7846" y="1893"/>
                  </a:cubicBezTo>
                  <a:cubicBezTo>
                    <a:pt x="5347" y="1236"/>
                    <a:pt x="2758" y="723"/>
                    <a:pt x="121" y="4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3548554" y="684167"/>
              <a:ext cx="769683" cy="386700"/>
            </a:xfrm>
            <a:custGeom>
              <a:avLst/>
              <a:gdLst/>
              <a:ahLst/>
              <a:cxnLst/>
              <a:rect l="l" t="t" r="r" b="b"/>
              <a:pathLst>
                <a:path w="25065" h="12593" extrusionOk="0">
                  <a:moveTo>
                    <a:pt x="147" y="0"/>
                  </a:moveTo>
                  <a:cubicBezTo>
                    <a:pt x="38" y="0"/>
                    <a:pt x="0" y="163"/>
                    <a:pt x="115" y="210"/>
                  </a:cubicBezTo>
                  <a:cubicBezTo>
                    <a:pt x="2719" y="1263"/>
                    <a:pt x="5282" y="1881"/>
                    <a:pt x="7789" y="2577"/>
                  </a:cubicBezTo>
                  <a:cubicBezTo>
                    <a:pt x="10288" y="3270"/>
                    <a:pt x="12714" y="4043"/>
                    <a:pt x="14861" y="5370"/>
                  </a:cubicBezTo>
                  <a:cubicBezTo>
                    <a:pt x="16639" y="6463"/>
                    <a:pt x="18153" y="8125"/>
                    <a:pt x="19738" y="9551"/>
                  </a:cubicBezTo>
                  <a:cubicBezTo>
                    <a:pt x="20528" y="10281"/>
                    <a:pt x="21332" y="10957"/>
                    <a:pt x="22197" y="11486"/>
                  </a:cubicBezTo>
                  <a:cubicBezTo>
                    <a:pt x="23062" y="12011"/>
                    <a:pt x="23976" y="12429"/>
                    <a:pt x="25003" y="12592"/>
                  </a:cubicBezTo>
                  <a:cubicBezTo>
                    <a:pt x="25005" y="12592"/>
                    <a:pt x="25006" y="12592"/>
                    <a:pt x="25007" y="12592"/>
                  </a:cubicBezTo>
                  <a:cubicBezTo>
                    <a:pt x="25038" y="12592"/>
                    <a:pt x="25065" y="12540"/>
                    <a:pt x="25033" y="12523"/>
                  </a:cubicBezTo>
                  <a:cubicBezTo>
                    <a:pt x="21298" y="10644"/>
                    <a:pt x="18775" y="6898"/>
                    <a:pt x="15083" y="4614"/>
                  </a:cubicBezTo>
                  <a:cubicBezTo>
                    <a:pt x="12943" y="3304"/>
                    <a:pt x="10527" y="2481"/>
                    <a:pt x="8003" y="1822"/>
                  </a:cubicBezTo>
                  <a:cubicBezTo>
                    <a:pt x="5474" y="1164"/>
                    <a:pt x="2848" y="671"/>
                    <a:pt x="177" y="4"/>
                  </a:cubicBezTo>
                  <a:cubicBezTo>
                    <a:pt x="166" y="1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3203156" y="892057"/>
              <a:ext cx="606934" cy="57423"/>
            </a:xfrm>
            <a:custGeom>
              <a:avLst/>
              <a:gdLst/>
              <a:ahLst/>
              <a:cxnLst/>
              <a:rect l="l" t="t" r="r" b="b"/>
              <a:pathLst>
                <a:path w="19765" h="1870" extrusionOk="0">
                  <a:moveTo>
                    <a:pt x="9061" y="0"/>
                  </a:moveTo>
                  <a:cubicBezTo>
                    <a:pt x="8654" y="0"/>
                    <a:pt x="8246" y="5"/>
                    <a:pt x="7837" y="22"/>
                  </a:cubicBezTo>
                  <a:cubicBezTo>
                    <a:pt x="7423" y="37"/>
                    <a:pt x="7009" y="36"/>
                    <a:pt x="6594" y="57"/>
                  </a:cubicBezTo>
                  <a:lnTo>
                    <a:pt x="5349" y="115"/>
                  </a:lnTo>
                  <a:cubicBezTo>
                    <a:pt x="4913" y="128"/>
                    <a:pt x="4478" y="142"/>
                    <a:pt x="4042" y="157"/>
                  </a:cubicBezTo>
                  <a:cubicBezTo>
                    <a:pt x="3902" y="161"/>
                    <a:pt x="3762" y="162"/>
                    <a:pt x="3622" y="162"/>
                  </a:cubicBezTo>
                  <a:cubicBezTo>
                    <a:pt x="3457" y="162"/>
                    <a:pt x="3291" y="160"/>
                    <a:pt x="3126" y="160"/>
                  </a:cubicBezTo>
                  <a:cubicBezTo>
                    <a:pt x="2994" y="160"/>
                    <a:pt x="2862" y="161"/>
                    <a:pt x="2731" y="164"/>
                  </a:cubicBezTo>
                  <a:cubicBezTo>
                    <a:pt x="1856" y="194"/>
                    <a:pt x="968" y="176"/>
                    <a:pt x="78" y="263"/>
                  </a:cubicBezTo>
                  <a:cubicBezTo>
                    <a:pt x="1" y="270"/>
                    <a:pt x="21" y="401"/>
                    <a:pt x="93" y="410"/>
                  </a:cubicBezTo>
                  <a:cubicBezTo>
                    <a:pt x="1622" y="575"/>
                    <a:pt x="3152" y="643"/>
                    <a:pt x="4673" y="643"/>
                  </a:cubicBezTo>
                  <a:cubicBezTo>
                    <a:pt x="4815" y="643"/>
                    <a:pt x="4956" y="643"/>
                    <a:pt x="5097" y="642"/>
                  </a:cubicBezTo>
                  <a:cubicBezTo>
                    <a:pt x="5282" y="646"/>
                    <a:pt x="5467" y="648"/>
                    <a:pt x="5652" y="648"/>
                  </a:cubicBezTo>
                  <a:cubicBezTo>
                    <a:pt x="6149" y="648"/>
                    <a:pt x="6644" y="636"/>
                    <a:pt x="7137" y="636"/>
                  </a:cubicBezTo>
                  <a:cubicBezTo>
                    <a:pt x="7283" y="636"/>
                    <a:pt x="7428" y="637"/>
                    <a:pt x="7573" y="639"/>
                  </a:cubicBezTo>
                  <a:cubicBezTo>
                    <a:pt x="7982" y="637"/>
                    <a:pt x="8388" y="635"/>
                    <a:pt x="8792" y="634"/>
                  </a:cubicBezTo>
                  <a:cubicBezTo>
                    <a:pt x="9194" y="642"/>
                    <a:pt x="9594" y="649"/>
                    <a:pt x="9989" y="657"/>
                  </a:cubicBezTo>
                  <a:lnTo>
                    <a:pt x="10599" y="668"/>
                  </a:lnTo>
                  <a:lnTo>
                    <a:pt x="11206" y="697"/>
                  </a:lnTo>
                  <a:lnTo>
                    <a:pt x="12420" y="756"/>
                  </a:lnTo>
                  <a:lnTo>
                    <a:pt x="13630" y="862"/>
                  </a:lnTo>
                  <a:cubicBezTo>
                    <a:pt x="14032" y="898"/>
                    <a:pt x="14435" y="938"/>
                    <a:pt x="14833" y="998"/>
                  </a:cubicBezTo>
                  <a:cubicBezTo>
                    <a:pt x="15246" y="1055"/>
                    <a:pt x="15657" y="1120"/>
                    <a:pt x="16067" y="1186"/>
                  </a:cubicBezTo>
                  <a:cubicBezTo>
                    <a:pt x="16477" y="1258"/>
                    <a:pt x="16882" y="1342"/>
                    <a:pt x="17290" y="1419"/>
                  </a:cubicBezTo>
                  <a:cubicBezTo>
                    <a:pt x="18107" y="1567"/>
                    <a:pt x="18911" y="1749"/>
                    <a:pt x="19730" y="1869"/>
                  </a:cubicBezTo>
                  <a:cubicBezTo>
                    <a:pt x="19731" y="1869"/>
                    <a:pt x="19732" y="1869"/>
                    <a:pt x="19733" y="1869"/>
                  </a:cubicBezTo>
                  <a:cubicBezTo>
                    <a:pt x="19755" y="1869"/>
                    <a:pt x="19764" y="1832"/>
                    <a:pt x="19744" y="1819"/>
                  </a:cubicBezTo>
                  <a:cubicBezTo>
                    <a:pt x="16975" y="197"/>
                    <a:pt x="13492" y="53"/>
                    <a:pt x="10315" y="6"/>
                  </a:cubicBezTo>
                  <a:cubicBezTo>
                    <a:pt x="9897" y="5"/>
                    <a:pt x="9479" y="0"/>
                    <a:pt x="90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3201805" y="887543"/>
              <a:ext cx="608653" cy="62275"/>
            </a:xfrm>
            <a:custGeom>
              <a:avLst/>
              <a:gdLst/>
              <a:ahLst/>
              <a:cxnLst/>
              <a:rect l="l" t="t" r="r" b="b"/>
              <a:pathLst>
                <a:path w="19821" h="2028" extrusionOk="0">
                  <a:moveTo>
                    <a:pt x="9446" y="1"/>
                  </a:moveTo>
                  <a:cubicBezTo>
                    <a:pt x="8924" y="1"/>
                    <a:pt x="8402" y="6"/>
                    <a:pt x="7877" y="33"/>
                  </a:cubicBezTo>
                  <a:cubicBezTo>
                    <a:pt x="7462" y="51"/>
                    <a:pt x="7047" y="54"/>
                    <a:pt x="6632" y="79"/>
                  </a:cubicBezTo>
                  <a:lnTo>
                    <a:pt x="5383" y="156"/>
                  </a:lnTo>
                  <a:cubicBezTo>
                    <a:pt x="4947" y="172"/>
                    <a:pt x="4512" y="200"/>
                    <a:pt x="4076" y="210"/>
                  </a:cubicBezTo>
                  <a:cubicBezTo>
                    <a:pt x="3900" y="216"/>
                    <a:pt x="3723" y="217"/>
                    <a:pt x="3547" y="217"/>
                  </a:cubicBezTo>
                  <a:cubicBezTo>
                    <a:pt x="3462" y="217"/>
                    <a:pt x="3378" y="216"/>
                    <a:pt x="3294" y="216"/>
                  </a:cubicBezTo>
                  <a:cubicBezTo>
                    <a:pt x="3117" y="216"/>
                    <a:pt x="2940" y="217"/>
                    <a:pt x="2763" y="223"/>
                  </a:cubicBezTo>
                  <a:cubicBezTo>
                    <a:pt x="1888" y="256"/>
                    <a:pt x="998" y="250"/>
                    <a:pt x="114" y="378"/>
                  </a:cubicBezTo>
                  <a:cubicBezTo>
                    <a:pt x="1" y="391"/>
                    <a:pt x="33" y="574"/>
                    <a:pt x="136" y="590"/>
                  </a:cubicBezTo>
                  <a:cubicBezTo>
                    <a:pt x="1812" y="844"/>
                    <a:pt x="3503" y="766"/>
                    <a:pt x="5121" y="813"/>
                  </a:cubicBezTo>
                  <a:cubicBezTo>
                    <a:pt x="5949" y="866"/>
                    <a:pt x="6769" y="856"/>
                    <a:pt x="7585" y="895"/>
                  </a:cubicBezTo>
                  <a:lnTo>
                    <a:pt x="8810" y="917"/>
                  </a:lnTo>
                  <a:cubicBezTo>
                    <a:pt x="9217" y="934"/>
                    <a:pt x="9624" y="946"/>
                    <a:pt x="10032" y="954"/>
                  </a:cubicBezTo>
                  <a:lnTo>
                    <a:pt x="10639" y="966"/>
                  </a:lnTo>
                  <a:lnTo>
                    <a:pt x="11244" y="996"/>
                  </a:lnTo>
                  <a:lnTo>
                    <a:pt x="12456" y="1057"/>
                  </a:lnTo>
                  <a:lnTo>
                    <a:pt x="13662" y="1161"/>
                  </a:lnTo>
                  <a:cubicBezTo>
                    <a:pt x="14064" y="1196"/>
                    <a:pt x="14465" y="1236"/>
                    <a:pt x="14862" y="1295"/>
                  </a:cubicBezTo>
                  <a:cubicBezTo>
                    <a:pt x="15274" y="1351"/>
                    <a:pt x="15684" y="1415"/>
                    <a:pt x="16094" y="1481"/>
                  </a:cubicBezTo>
                  <a:lnTo>
                    <a:pt x="17317" y="1699"/>
                  </a:lnTo>
                  <a:cubicBezTo>
                    <a:pt x="18135" y="1831"/>
                    <a:pt x="18945" y="1978"/>
                    <a:pt x="19772" y="2028"/>
                  </a:cubicBezTo>
                  <a:cubicBezTo>
                    <a:pt x="19773" y="2028"/>
                    <a:pt x="19773" y="2028"/>
                    <a:pt x="19774" y="2028"/>
                  </a:cubicBezTo>
                  <a:cubicBezTo>
                    <a:pt x="19809" y="2028"/>
                    <a:pt x="19821" y="1976"/>
                    <a:pt x="19792" y="1956"/>
                  </a:cubicBezTo>
                  <a:cubicBezTo>
                    <a:pt x="18478" y="1040"/>
                    <a:pt x="16904" y="537"/>
                    <a:pt x="15266" y="297"/>
                  </a:cubicBezTo>
                  <a:cubicBezTo>
                    <a:pt x="14450" y="158"/>
                    <a:pt x="13614" y="112"/>
                    <a:pt x="12791" y="62"/>
                  </a:cubicBezTo>
                  <a:cubicBezTo>
                    <a:pt x="12381" y="35"/>
                    <a:pt x="11968" y="38"/>
                    <a:pt x="11563" y="26"/>
                  </a:cubicBezTo>
                  <a:cubicBezTo>
                    <a:pt x="11190" y="22"/>
                    <a:pt x="10825" y="2"/>
                    <a:pt x="10461" y="2"/>
                  </a:cubicBezTo>
                  <a:cubicBezTo>
                    <a:pt x="10428" y="2"/>
                    <a:pt x="10395" y="2"/>
                    <a:pt x="10363" y="3"/>
                  </a:cubicBezTo>
                  <a:cubicBezTo>
                    <a:pt x="10057" y="3"/>
                    <a:pt x="9751" y="1"/>
                    <a:pt x="944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985573" y="1452499"/>
              <a:ext cx="320218" cy="137570"/>
            </a:xfrm>
            <a:custGeom>
              <a:avLst/>
              <a:gdLst/>
              <a:ahLst/>
              <a:cxnLst/>
              <a:rect l="l" t="t" r="r" b="b"/>
              <a:pathLst>
                <a:path w="10428" h="4480" extrusionOk="0">
                  <a:moveTo>
                    <a:pt x="10303" y="1"/>
                  </a:moveTo>
                  <a:cubicBezTo>
                    <a:pt x="8740" y="1"/>
                    <a:pt x="7277" y="1111"/>
                    <a:pt x="5842" y="1905"/>
                  </a:cubicBezTo>
                  <a:cubicBezTo>
                    <a:pt x="3935" y="2954"/>
                    <a:pt x="1984" y="3817"/>
                    <a:pt x="37" y="4414"/>
                  </a:cubicBezTo>
                  <a:cubicBezTo>
                    <a:pt x="4" y="4424"/>
                    <a:pt x="1" y="4479"/>
                    <a:pt x="31" y="4479"/>
                  </a:cubicBezTo>
                  <a:cubicBezTo>
                    <a:pt x="33" y="4479"/>
                    <a:pt x="35" y="4479"/>
                    <a:pt x="37" y="4479"/>
                  </a:cubicBezTo>
                  <a:cubicBezTo>
                    <a:pt x="903" y="4277"/>
                    <a:pt x="1781" y="4024"/>
                    <a:pt x="2647" y="3730"/>
                  </a:cubicBezTo>
                  <a:cubicBezTo>
                    <a:pt x="3514" y="3435"/>
                    <a:pt x="4379" y="3076"/>
                    <a:pt x="5236" y="2634"/>
                  </a:cubicBezTo>
                  <a:cubicBezTo>
                    <a:pt x="6920" y="1758"/>
                    <a:pt x="8495" y="602"/>
                    <a:pt x="10303" y="181"/>
                  </a:cubicBezTo>
                  <a:cubicBezTo>
                    <a:pt x="10388" y="161"/>
                    <a:pt x="10427" y="2"/>
                    <a:pt x="10329" y="1"/>
                  </a:cubicBezTo>
                  <a:cubicBezTo>
                    <a:pt x="10321" y="1"/>
                    <a:pt x="10312" y="1"/>
                    <a:pt x="103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52368" y="1323098"/>
              <a:ext cx="586329" cy="195054"/>
            </a:xfrm>
            <a:custGeom>
              <a:avLst/>
              <a:gdLst/>
              <a:ahLst/>
              <a:cxnLst/>
              <a:rect l="l" t="t" r="r" b="b"/>
              <a:pathLst>
                <a:path w="19094" h="6352" extrusionOk="0">
                  <a:moveTo>
                    <a:pt x="18751" y="0"/>
                  </a:moveTo>
                  <a:cubicBezTo>
                    <a:pt x="17364" y="0"/>
                    <a:pt x="15876" y="537"/>
                    <a:pt x="14534" y="1056"/>
                  </a:cubicBezTo>
                  <a:cubicBezTo>
                    <a:pt x="12870" y="1698"/>
                    <a:pt x="11270" y="2478"/>
                    <a:pt x="9667" y="3267"/>
                  </a:cubicBezTo>
                  <a:cubicBezTo>
                    <a:pt x="8064" y="4046"/>
                    <a:pt x="6463" y="4760"/>
                    <a:pt x="4857" y="5302"/>
                  </a:cubicBezTo>
                  <a:cubicBezTo>
                    <a:pt x="4057" y="5570"/>
                    <a:pt x="3260" y="5780"/>
                    <a:pt x="2465" y="5921"/>
                  </a:cubicBezTo>
                  <a:cubicBezTo>
                    <a:pt x="1742" y="6058"/>
                    <a:pt x="1022" y="6134"/>
                    <a:pt x="305" y="6134"/>
                  </a:cubicBezTo>
                  <a:cubicBezTo>
                    <a:pt x="230" y="6134"/>
                    <a:pt x="154" y="6133"/>
                    <a:pt x="78" y="6131"/>
                  </a:cubicBezTo>
                  <a:cubicBezTo>
                    <a:pt x="78" y="6131"/>
                    <a:pt x="78" y="6131"/>
                    <a:pt x="78" y="6131"/>
                  </a:cubicBezTo>
                  <a:cubicBezTo>
                    <a:pt x="27" y="6131"/>
                    <a:pt x="1" y="6236"/>
                    <a:pt x="52" y="6244"/>
                  </a:cubicBezTo>
                  <a:cubicBezTo>
                    <a:pt x="479" y="6318"/>
                    <a:pt x="910" y="6352"/>
                    <a:pt x="1344" y="6352"/>
                  </a:cubicBezTo>
                  <a:cubicBezTo>
                    <a:pt x="1625" y="6352"/>
                    <a:pt x="1907" y="6337"/>
                    <a:pt x="2190" y="6311"/>
                  </a:cubicBezTo>
                  <a:cubicBezTo>
                    <a:pt x="2909" y="6244"/>
                    <a:pt x="3632" y="6110"/>
                    <a:pt x="4361" y="5907"/>
                  </a:cubicBezTo>
                  <a:cubicBezTo>
                    <a:pt x="5090" y="5707"/>
                    <a:pt x="5826" y="5440"/>
                    <a:pt x="6558" y="5146"/>
                  </a:cubicBezTo>
                  <a:cubicBezTo>
                    <a:pt x="7288" y="4858"/>
                    <a:pt x="8019" y="4531"/>
                    <a:pt x="8746" y="4189"/>
                  </a:cubicBezTo>
                  <a:cubicBezTo>
                    <a:pt x="9537" y="3807"/>
                    <a:pt x="10338" y="3421"/>
                    <a:pt x="11139" y="3034"/>
                  </a:cubicBezTo>
                  <a:cubicBezTo>
                    <a:pt x="11937" y="2654"/>
                    <a:pt x="12742" y="2276"/>
                    <a:pt x="13559" y="1927"/>
                  </a:cubicBezTo>
                  <a:cubicBezTo>
                    <a:pt x="15340" y="1154"/>
                    <a:pt x="17096" y="810"/>
                    <a:pt x="18929" y="267"/>
                  </a:cubicBezTo>
                  <a:cubicBezTo>
                    <a:pt x="19054" y="230"/>
                    <a:pt x="19093" y="9"/>
                    <a:pt x="18952" y="4"/>
                  </a:cubicBezTo>
                  <a:cubicBezTo>
                    <a:pt x="18885" y="1"/>
                    <a:pt x="18818" y="0"/>
                    <a:pt x="1875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125210" y="1179540"/>
              <a:ext cx="509499" cy="132656"/>
            </a:xfrm>
            <a:custGeom>
              <a:avLst/>
              <a:gdLst/>
              <a:ahLst/>
              <a:cxnLst/>
              <a:rect l="l" t="t" r="r" b="b"/>
              <a:pathLst>
                <a:path w="16592" h="4320" extrusionOk="0">
                  <a:moveTo>
                    <a:pt x="15840" y="0"/>
                  </a:moveTo>
                  <a:cubicBezTo>
                    <a:pt x="13318" y="0"/>
                    <a:pt x="10751" y="1020"/>
                    <a:pt x="8341" y="1925"/>
                  </a:cubicBezTo>
                  <a:cubicBezTo>
                    <a:pt x="5576" y="2962"/>
                    <a:pt x="2854" y="3948"/>
                    <a:pt x="113" y="4105"/>
                  </a:cubicBezTo>
                  <a:cubicBezTo>
                    <a:pt x="32" y="4109"/>
                    <a:pt x="1" y="4277"/>
                    <a:pt x="84" y="4285"/>
                  </a:cubicBezTo>
                  <a:cubicBezTo>
                    <a:pt x="356" y="4308"/>
                    <a:pt x="628" y="4319"/>
                    <a:pt x="900" y="4319"/>
                  </a:cubicBezTo>
                  <a:cubicBezTo>
                    <a:pt x="1905" y="4319"/>
                    <a:pt x="2909" y="4167"/>
                    <a:pt x="3922" y="3907"/>
                  </a:cubicBezTo>
                  <a:cubicBezTo>
                    <a:pt x="5212" y="3568"/>
                    <a:pt x="6498" y="3109"/>
                    <a:pt x="7798" y="2609"/>
                  </a:cubicBezTo>
                  <a:cubicBezTo>
                    <a:pt x="10634" y="1527"/>
                    <a:pt x="13473" y="552"/>
                    <a:pt x="16461" y="213"/>
                  </a:cubicBezTo>
                  <a:cubicBezTo>
                    <a:pt x="16564" y="201"/>
                    <a:pt x="16591" y="30"/>
                    <a:pt x="16485" y="23"/>
                  </a:cubicBezTo>
                  <a:cubicBezTo>
                    <a:pt x="16270" y="8"/>
                    <a:pt x="16055" y="0"/>
                    <a:pt x="1584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695919" y="1015808"/>
              <a:ext cx="418912" cy="166373"/>
            </a:xfrm>
            <a:custGeom>
              <a:avLst/>
              <a:gdLst/>
              <a:ahLst/>
              <a:cxnLst/>
              <a:rect l="l" t="t" r="r" b="b"/>
              <a:pathLst>
                <a:path w="13642" h="5418" extrusionOk="0">
                  <a:moveTo>
                    <a:pt x="13348" y="0"/>
                  </a:moveTo>
                  <a:cubicBezTo>
                    <a:pt x="11132" y="0"/>
                    <a:pt x="8746" y="1400"/>
                    <a:pt x="6752" y="2406"/>
                  </a:cubicBezTo>
                  <a:cubicBezTo>
                    <a:pt x="4466" y="3557"/>
                    <a:pt x="2246" y="4788"/>
                    <a:pt x="37" y="5341"/>
                  </a:cubicBezTo>
                  <a:cubicBezTo>
                    <a:pt x="1" y="5351"/>
                    <a:pt x="6" y="5417"/>
                    <a:pt x="40" y="5417"/>
                  </a:cubicBezTo>
                  <a:cubicBezTo>
                    <a:pt x="40" y="5417"/>
                    <a:pt x="41" y="5417"/>
                    <a:pt x="42" y="5417"/>
                  </a:cubicBezTo>
                  <a:cubicBezTo>
                    <a:pt x="2199" y="5189"/>
                    <a:pt x="4317" y="4178"/>
                    <a:pt x="6512" y="3046"/>
                  </a:cubicBezTo>
                  <a:cubicBezTo>
                    <a:pt x="7629" y="2477"/>
                    <a:pt x="8762" y="1887"/>
                    <a:pt x="9929" y="1398"/>
                  </a:cubicBezTo>
                  <a:cubicBezTo>
                    <a:pt x="11124" y="886"/>
                    <a:pt x="12361" y="616"/>
                    <a:pt x="13578" y="130"/>
                  </a:cubicBezTo>
                  <a:cubicBezTo>
                    <a:pt x="13641" y="105"/>
                    <a:pt x="13627" y="7"/>
                    <a:pt x="13568" y="5"/>
                  </a:cubicBezTo>
                  <a:cubicBezTo>
                    <a:pt x="13495" y="2"/>
                    <a:pt x="13421" y="0"/>
                    <a:pt x="1334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3292760" y="931301"/>
              <a:ext cx="518005" cy="40718"/>
            </a:xfrm>
            <a:custGeom>
              <a:avLst/>
              <a:gdLst/>
              <a:ahLst/>
              <a:cxnLst/>
              <a:rect l="l" t="t" r="r" b="b"/>
              <a:pathLst>
                <a:path w="16869" h="1326" extrusionOk="0">
                  <a:moveTo>
                    <a:pt x="15264" y="1"/>
                  </a:moveTo>
                  <a:cubicBezTo>
                    <a:pt x="15194" y="1"/>
                    <a:pt x="15125" y="2"/>
                    <a:pt x="15056" y="4"/>
                  </a:cubicBezTo>
                  <a:cubicBezTo>
                    <a:pt x="14430" y="35"/>
                    <a:pt x="13800" y="141"/>
                    <a:pt x="13242" y="210"/>
                  </a:cubicBezTo>
                  <a:cubicBezTo>
                    <a:pt x="11716" y="429"/>
                    <a:pt x="10234" y="674"/>
                    <a:pt x="8730" y="784"/>
                  </a:cubicBezTo>
                  <a:cubicBezTo>
                    <a:pt x="7932" y="839"/>
                    <a:pt x="7134" y="862"/>
                    <a:pt x="6335" y="862"/>
                  </a:cubicBezTo>
                  <a:cubicBezTo>
                    <a:pt x="4264" y="862"/>
                    <a:pt x="2183" y="705"/>
                    <a:pt x="69" y="534"/>
                  </a:cubicBezTo>
                  <a:cubicBezTo>
                    <a:pt x="68" y="534"/>
                    <a:pt x="66" y="534"/>
                    <a:pt x="65" y="534"/>
                  </a:cubicBezTo>
                  <a:cubicBezTo>
                    <a:pt x="8" y="534"/>
                    <a:pt x="0" y="634"/>
                    <a:pt x="60" y="646"/>
                  </a:cubicBezTo>
                  <a:cubicBezTo>
                    <a:pt x="2279" y="1092"/>
                    <a:pt x="4384" y="1326"/>
                    <a:pt x="6524" y="1326"/>
                  </a:cubicBezTo>
                  <a:cubicBezTo>
                    <a:pt x="7151" y="1326"/>
                    <a:pt x="7781" y="1306"/>
                    <a:pt x="8418" y="1265"/>
                  </a:cubicBezTo>
                  <a:cubicBezTo>
                    <a:pt x="8750" y="1245"/>
                    <a:pt x="9081" y="1217"/>
                    <a:pt x="9413" y="1180"/>
                  </a:cubicBezTo>
                  <a:cubicBezTo>
                    <a:pt x="9744" y="1152"/>
                    <a:pt x="10075" y="1120"/>
                    <a:pt x="10406" y="1078"/>
                  </a:cubicBezTo>
                  <a:cubicBezTo>
                    <a:pt x="10738" y="1039"/>
                    <a:pt x="11072" y="986"/>
                    <a:pt x="11405" y="939"/>
                  </a:cubicBezTo>
                  <a:cubicBezTo>
                    <a:pt x="11738" y="893"/>
                    <a:pt x="12072" y="844"/>
                    <a:pt x="12408" y="788"/>
                  </a:cubicBezTo>
                  <a:cubicBezTo>
                    <a:pt x="13090" y="669"/>
                    <a:pt x="13774" y="568"/>
                    <a:pt x="14464" y="507"/>
                  </a:cubicBezTo>
                  <a:cubicBezTo>
                    <a:pt x="14686" y="484"/>
                    <a:pt x="14909" y="479"/>
                    <a:pt x="15133" y="479"/>
                  </a:cubicBezTo>
                  <a:cubicBezTo>
                    <a:pt x="15368" y="479"/>
                    <a:pt x="15603" y="485"/>
                    <a:pt x="15838" y="485"/>
                  </a:cubicBezTo>
                  <a:cubicBezTo>
                    <a:pt x="16159" y="485"/>
                    <a:pt x="16480" y="473"/>
                    <a:pt x="16801" y="417"/>
                  </a:cubicBezTo>
                  <a:cubicBezTo>
                    <a:pt x="16852" y="408"/>
                    <a:pt x="16869" y="319"/>
                    <a:pt x="16821" y="297"/>
                  </a:cubicBezTo>
                  <a:cubicBezTo>
                    <a:pt x="16353" y="76"/>
                    <a:pt x="15815" y="1"/>
                    <a:pt x="1526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819363" y="701854"/>
              <a:ext cx="509100" cy="357896"/>
            </a:xfrm>
            <a:custGeom>
              <a:avLst/>
              <a:gdLst/>
              <a:ahLst/>
              <a:cxnLst/>
              <a:rect l="l" t="t" r="r" b="b"/>
              <a:pathLst>
                <a:path w="16579" h="11655" extrusionOk="0">
                  <a:moveTo>
                    <a:pt x="146" y="1"/>
                  </a:moveTo>
                  <a:cubicBezTo>
                    <a:pt x="29" y="1"/>
                    <a:pt x="1" y="176"/>
                    <a:pt x="118" y="205"/>
                  </a:cubicBezTo>
                  <a:cubicBezTo>
                    <a:pt x="3831" y="1117"/>
                    <a:pt x="7118" y="2453"/>
                    <a:pt x="9792" y="5037"/>
                  </a:cubicBezTo>
                  <a:cubicBezTo>
                    <a:pt x="10387" y="5612"/>
                    <a:pt x="10944" y="6228"/>
                    <a:pt x="11485" y="6854"/>
                  </a:cubicBezTo>
                  <a:cubicBezTo>
                    <a:pt x="12025" y="7492"/>
                    <a:pt x="12550" y="8137"/>
                    <a:pt x="13090" y="8758"/>
                  </a:cubicBezTo>
                  <a:cubicBezTo>
                    <a:pt x="14041" y="9838"/>
                    <a:pt x="15106" y="11143"/>
                    <a:pt x="16398" y="11649"/>
                  </a:cubicBezTo>
                  <a:cubicBezTo>
                    <a:pt x="16406" y="11653"/>
                    <a:pt x="16415" y="11654"/>
                    <a:pt x="16424" y="11654"/>
                  </a:cubicBezTo>
                  <a:cubicBezTo>
                    <a:pt x="16505" y="11654"/>
                    <a:pt x="16579" y="11511"/>
                    <a:pt x="16512" y="11446"/>
                  </a:cubicBezTo>
                  <a:cubicBezTo>
                    <a:pt x="15920" y="10874"/>
                    <a:pt x="15319" y="10332"/>
                    <a:pt x="14730" y="9768"/>
                  </a:cubicBezTo>
                  <a:cubicBezTo>
                    <a:pt x="14142" y="9201"/>
                    <a:pt x="13558" y="8637"/>
                    <a:pt x="13007" y="7982"/>
                  </a:cubicBezTo>
                  <a:cubicBezTo>
                    <a:pt x="12437" y="7311"/>
                    <a:pt x="11876" y="6613"/>
                    <a:pt x="11287" y="5957"/>
                  </a:cubicBezTo>
                  <a:cubicBezTo>
                    <a:pt x="10698" y="5300"/>
                    <a:pt x="10086" y="4663"/>
                    <a:pt x="9424" y="4079"/>
                  </a:cubicBezTo>
                  <a:cubicBezTo>
                    <a:pt x="8190" y="2981"/>
                    <a:pt x="6744" y="2009"/>
                    <a:pt x="5179" y="1273"/>
                  </a:cubicBezTo>
                  <a:cubicBezTo>
                    <a:pt x="3601" y="550"/>
                    <a:pt x="1902" y="63"/>
                    <a:pt x="151" y="1"/>
                  </a:cubicBezTo>
                  <a:cubicBezTo>
                    <a:pt x="149" y="1"/>
                    <a:pt x="147" y="1"/>
                    <a:pt x="14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308687" y="791705"/>
              <a:ext cx="394653" cy="406813"/>
            </a:xfrm>
            <a:custGeom>
              <a:avLst/>
              <a:gdLst/>
              <a:ahLst/>
              <a:cxnLst/>
              <a:rect l="l" t="t" r="r" b="b"/>
              <a:pathLst>
                <a:path w="12852" h="13248" extrusionOk="0">
                  <a:moveTo>
                    <a:pt x="87" y="1"/>
                  </a:moveTo>
                  <a:cubicBezTo>
                    <a:pt x="33" y="1"/>
                    <a:pt x="1" y="92"/>
                    <a:pt x="51" y="123"/>
                  </a:cubicBezTo>
                  <a:cubicBezTo>
                    <a:pt x="1408" y="963"/>
                    <a:pt x="2579" y="1963"/>
                    <a:pt x="3635" y="3093"/>
                  </a:cubicBezTo>
                  <a:cubicBezTo>
                    <a:pt x="4689" y="4237"/>
                    <a:pt x="5644" y="5465"/>
                    <a:pt x="6563" y="6794"/>
                  </a:cubicBezTo>
                  <a:cubicBezTo>
                    <a:pt x="7443" y="8071"/>
                    <a:pt x="8325" y="9308"/>
                    <a:pt x="9310" y="10448"/>
                  </a:cubicBezTo>
                  <a:cubicBezTo>
                    <a:pt x="9783" y="10988"/>
                    <a:pt x="10315" y="11594"/>
                    <a:pt x="10898" y="12108"/>
                  </a:cubicBezTo>
                  <a:cubicBezTo>
                    <a:pt x="11480" y="12620"/>
                    <a:pt x="12105" y="13065"/>
                    <a:pt x="12784" y="13246"/>
                  </a:cubicBezTo>
                  <a:cubicBezTo>
                    <a:pt x="12787" y="13247"/>
                    <a:pt x="12790" y="13247"/>
                    <a:pt x="12792" y="13247"/>
                  </a:cubicBezTo>
                  <a:cubicBezTo>
                    <a:pt x="12821" y="13247"/>
                    <a:pt x="12852" y="13206"/>
                    <a:pt x="12829" y="13178"/>
                  </a:cubicBezTo>
                  <a:cubicBezTo>
                    <a:pt x="12362" y="12607"/>
                    <a:pt x="11745" y="12205"/>
                    <a:pt x="11198" y="11732"/>
                  </a:cubicBezTo>
                  <a:cubicBezTo>
                    <a:pt x="10507" y="11140"/>
                    <a:pt x="9867" y="10473"/>
                    <a:pt x="9271" y="9746"/>
                  </a:cubicBezTo>
                  <a:cubicBezTo>
                    <a:pt x="8284" y="8538"/>
                    <a:pt x="7389" y="7238"/>
                    <a:pt x="6475" y="5920"/>
                  </a:cubicBezTo>
                  <a:cubicBezTo>
                    <a:pt x="5641" y="4734"/>
                    <a:pt x="4746" y="3486"/>
                    <a:pt x="3712" y="2397"/>
                  </a:cubicBezTo>
                  <a:cubicBezTo>
                    <a:pt x="2674" y="1323"/>
                    <a:pt x="1490" y="440"/>
                    <a:pt x="101" y="3"/>
                  </a:cubicBezTo>
                  <a:cubicBezTo>
                    <a:pt x="96" y="1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880246" y="982337"/>
              <a:ext cx="433344" cy="432454"/>
            </a:xfrm>
            <a:custGeom>
              <a:avLst/>
              <a:gdLst/>
              <a:ahLst/>
              <a:cxnLst/>
              <a:rect l="l" t="t" r="r" b="b"/>
              <a:pathLst>
                <a:path w="14112" h="14083" extrusionOk="0">
                  <a:moveTo>
                    <a:pt x="75" y="1"/>
                  </a:moveTo>
                  <a:cubicBezTo>
                    <a:pt x="23" y="1"/>
                    <a:pt x="0" y="99"/>
                    <a:pt x="53" y="118"/>
                  </a:cubicBezTo>
                  <a:cubicBezTo>
                    <a:pt x="3505" y="1294"/>
                    <a:pt x="5838" y="4249"/>
                    <a:pt x="7897" y="7183"/>
                  </a:cubicBezTo>
                  <a:cubicBezTo>
                    <a:pt x="8344" y="7828"/>
                    <a:pt x="8788" y="8470"/>
                    <a:pt x="9245" y="9094"/>
                  </a:cubicBezTo>
                  <a:cubicBezTo>
                    <a:pt x="9703" y="9714"/>
                    <a:pt x="10172" y="10324"/>
                    <a:pt x="10661" y="10915"/>
                  </a:cubicBezTo>
                  <a:cubicBezTo>
                    <a:pt x="11156" y="11506"/>
                    <a:pt x="11677" y="12127"/>
                    <a:pt x="12242" y="12681"/>
                  </a:cubicBezTo>
                  <a:cubicBezTo>
                    <a:pt x="12808" y="13235"/>
                    <a:pt x="13409" y="13744"/>
                    <a:pt x="14086" y="14081"/>
                  </a:cubicBezTo>
                  <a:cubicBezTo>
                    <a:pt x="14088" y="14082"/>
                    <a:pt x="14090" y="14083"/>
                    <a:pt x="14091" y="14083"/>
                  </a:cubicBezTo>
                  <a:cubicBezTo>
                    <a:pt x="14103" y="14083"/>
                    <a:pt x="14111" y="14065"/>
                    <a:pt x="14104" y="14055"/>
                  </a:cubicBezTo>
                  <a:cubicBezTo>
                    <a:pt x="13607" y="13386"/>
                    <a:pt x="13036" y="12777"/>
                    <a:pt x="12448" y="12191"/>
                  </a:cubicBezTo>
                  <a:cubicBezTo>
                    <a:pt x="11860" y="11606"/>
                    <a:pt x="11265" y="11021"/>
                    <a:pt x="10731" y="10364"/>
                  </a:cubicBezTo>
                  <a:cubicBezTo>
                    <a:pt x="10162" y="9653"/>
                    <a:pt x="9618" y="8927"/>
                    <a:pt x="9089" y="8173"/>
                  </a:cubicBezTo>
                  <a:cubicBezTo>
                    <a:pt x="8558" y="7424"/>
                    <a:pt x="8045" y="6642"/>
                    <a:pt x="7502" y="5895"/>
                  </a:cubicBezTo>
                  <a:cubicBezTo>
                    <a:pt x="6544" y="4578"/>
                    <a:pt x="5526" y="3240"/>
                    <a:pt x="4312" y="2194"/>
                  </a:cubicBezTo>
                  <a:cubicBezTo>
                    <a:pt x="3707" y="1665"/>
                    <a:pt x="3062" y="1195"/>
                    <a:pt x="2363" y="814"/>
                  </a:cubicBezTo>
                  <a:cubicBezTo>
                    <a:pt x="1658" y="444"/>
                    <a:pt x="902" y="165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5995450" y="593672"/>
              <a:ext cx="1067638" cy="703908"/>
            </a:xfrm>
            <a:custGeom>
              <a:avLst/>
              <a:gdLst/>
              <a:ahLst/>
              <a:cxnLst/>
              <a:rect l="l" t="t" r="r" b="b"/>
              <a:pathLst>
                <a:path w="34768" h="22923" extrusionOk="0">
                  <a:moveTo>
                    <a:pt x="26818" y="1"/>
                  </a:moveTo>
                  <a:cubicBezTo>
                    <a:pt x="26175" y="1"/>
                    <a:pt x="25515" y="14"/>
                    <a:pt x="24852" y="63"/>
                  </a:cubicBezTo>
                  <a:cubicBezTo>
                    <a:pt x="23069" y="160"/>
                    <a:pt x="21263" y="439"/>
                    <a:pt x="19513" y="928"/>
                  </a:cubicBezTo>
                  <a:cubicBezTo>
                    <a:pt x="18645" y="1179"/>
                    <a:pt x="17778" y="1471"/>
                    <a:pt x="16951" y="1826"/>
                  </a:cubicBezTo>
                  <a:cubicBezTo>
                    <a:pt x="16538" y="2006"/>
                    <a:pt x="16133" y="2200"/>
                    <a:pt x="15728" y="2398"/>
                  </a:cubicBezTo>
                  <a:cubicBezTo>
                    <a:pt x="15331" y="2607"/>
                    <a:pt x="14926" y="2813"/>
                    <a:pt x="14546" y="3046"/>
                  </a:cubicBezTo>
                  <a:cubicBezTo>
                    <a:pt x="13785" y="3512"/>
                    <a:pt x="13040" y="4015"/>
                    <a:pt x="12341" y="4567"/>
                  </a:cubicBezTo>
                  <a:cubicBezTo>
                    <a:pt x="11650" y="5125"/>
                    <a:pt x="10983" y="5716"/>
                    <a:pt x="10359" y="6348"/>
                  </a:cubicBezTo>
                  <a:cubicBezTo>
                    <a:pt x="9745" y="6984"/>
                    <a:pt x="9158" y="7648"/>
                    <a:pt x="8611" y="8340"/>
                  </a:cubicBezTo>
                  <a:cubicBezTo>
                    <a:pt x="8072" y="9034"/>
                    <a:pt x="7566" y="9753"/>
                    <a:pt x="7091" y="10484"/>
                  </a:cubicBezTo>
                  <a:cubicBezTo>
                    <a:pt x="5675" y="12696"/>
                    <a:pt x="4544" y="15025"/>
                    <a:pt x="3468" y="17206"/>
                  </a:cubicBezTo>
                  <a:cubicBezTo>
                    <a:pt x="2380" y="19378"/>
                    <a:pt x="1345" y="21414"/>
                    <a:pt x="0" y="22922"/>
                  </a:cubicBezTo>
                  <a:cubicBezTo>
                    <a:pt x="1539" y="22267"/>
                    <a:pt x="3904" y="21618"/>
                    <a:pt x="6271" y="20995"/>
                  </a:cubicBezTo>
                  <a:cubicBezTo>
                    <a:pt x="7926" y="20558"/>
                    <a:pt x="9644" y="20136"/>
                    <a:pt x="11340" y="19655"/>
                  </a:cubicBezTo>
                  <a:cubicBezTo>
                    <a:pt x="12186" y="19416"/>
                    <a:pt x="13031" y="19162"/>
                    <a:pt x="13857" y="18885"/>
                  </a:cubicBezTo>
                  <a:cubicBezTo>
                    <a:pt x="14688" y="18620"/>
                    <a:pt x="15497" y="18314"/>
                    <a:pt x="16294" y="17994"/>
                  </a:cubicBezTo>
                  <a:cubicBezTo>
                    <a:pt x="19479" y="16713"/>
                    <a:pt x="22281" y="14973"/>
                    <a:pt x="24654" y="12646"/>
                  </a:cubicBezTo>
                  <a:cubicBezTo>
                    <a:pt x="25170" y="12157"/>
                    <a:pt x="25662" y="11629"/>
                    <a:pt x="26136" y="11076"/>
                  </a:cubicBezTo>
                  <a:cubicBezTo>
                    <a:pt x="26614" y="10530"/>
                    <a:pt x="27076" y="9971"/>
                    <a:pt x="27523" y="9385"/>
                  </a:cubicBezTo>
                  <a:cubicBezTo>
                    <a:pt x="27963" y="8790"/>
                    <a:pt x="28407" y="8220"/>
                    <a:pt x="28829" y="7617"/>
                  </a:cubicBezTo>
                  <a:cubicBezTo>
                    <a:pt x="29041" y="7318"/>
                    <a:pt x="29251" y="7019"/>
                    <a:pt x="29457" y="6714"/>
                  </a:cubicBezTo>
                  <a:cubicBezTo>
                    <a:pt x="29663" y="6422"/>
                    <a:pt x="29870" y="6128"/>
                    <a:pt x="30079" y="5833"/>
                  </a:cubicBezTo>
                  <a:cubicBezTo>
                    <a:pt x="31701" y="3456"/>
                    <a:pt x="33290" y="1281"/>
                    <a:pt x="34767" y="20"/>
                  </a:cubicBezTo>
                  <a:lnTo>
                    <a:pt x="34767" y="20"/>
                  </a:lnTo>
                  <a:cubicBezTo>
                    <a:pt x="34153" y="115"/>
                    <a:pt x="33488" y="145"/>
                    <a:pt x="32782" y="145"/>
                  </a:cubicBezTo>
                  <a:cubicBezTo>
                    <a:pt x="32002" y="145"/>
                    <a:pt x="31171" y="108"/>
                    <a:pt x="30300" y="84"/>
                  </a:cubicBezTo>
                  <a:cubicBezTo>
                    <a:pt x="29868" y="66"/>
                    <a:pt x="29439" y="48"/>
                    <a:pt x="29014" y="30"/>
                  </a:cubicBezTo>
                  <a:cubicBezTo>
                    <a:pt x="28566" y="22"/>
                    <a:pt x="28121" y="15"/>
                    <a:pt x="27680" y="7"/>
                  </a:cubicBezTo>
                  <a:cubicBezTo>
                    <a:pt x="27397" y="4"/>
                    <a:pt x="27109" y="1"/>
                    <a:pt x="2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5994959" y="593918"/>
              <a:ext cx="1067976" cy="703079"/>
            </a:xfrm>
            <a:custGeom>
              <a:avLst/>
              <a:gdLst/>
              <a:ahLst/>
              <a:cxnLst/>
              <a:rect l="l" t="t" r="r" b="b"/>
              <a:pathLst>
                <a:path w="34779" h="22896" extrusionOk="0">
                  <a:moveTo>
                    <a:pt x="34779" y="0"/>
                  </a:moveTo>
                  <a:lnTo>
                    <a:pt x="34629" y="35"/>
                  </a:lnTo>
                  <a:cubicBezTo>
                    <a:pt x="31409" y="1339"/>
                    <a:pt x="28300" y="2901"/>
                    <a:pt x="25293" y="4624"/>
                  </a:cubicBezTo>
                  <a:cubicBezTo>
                    <a:pt x="22285" y="6350"/>
                    <a:pt x="19377" y="8240"/>
                    <a:pt x="16540" y="10225"/>
                  </a:cubicBezTo>
                  <a:cubicBezTo>
                    <a:pt x="10864" y="14197"/>
                    <a:pt x="5475" y="18546"/>
                    <a:pt x="49" y="22846"/>
                  </a:cubicBezTo>
                  <a:lnTo>
                    <a:pt x="1" y="22895"/>
                  </a:lnTo>
                  <a:cubicBezTo>
                    <a:pt x="1444" y="22125"/>
                    <a:pt x="3606" y="21232"/>
                    <a:pt x="5774" y="20359"/>
                  </a:cubicBezTo>
                  <a:cubicBezTo>
                    <a:pt x="8811" y="19144"/>
                    <a:pt x="12053" y="17908"/>
                    <a:pt x="15088" y="16377"/>
                  </a:cubicBezTo>
                  <a:cubicBezTo>
                    <a:pt x="18133" y="14852"/>
                    <a:pt x="20959" y="13026"/>
                    <a:pt x="23512" y="10852"/>
                  </a:cubicBezTo>
                  <a:cubicBezTo>
                    <a:pt x="25715" y="8991"/>
                    <a:pt x="27718" y="6860"/>
                    <a:pt x="29589" y="4862"/>
                  </a:cubicBezTo>
                  <a:cubicBezTo>
                    <a:pt x="31448" y="2854"/>
                    <a:pt x="33229" y="1084"/>
                    <a:pt x="34779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5994375" y="595146"/>
              <a:ext cx="1069082" cy="701175"/>
            </a:xfrm>
            <a:custGeom>
              <a:avLst/>
              <a:gdLst/>
              <a:ahLst/>
              <a:cxnLst/>
              <a:rect l="l" t="t" r="r" b="b"/>
              <a:pathLst>
                <a:path w="34815" h="22834" extrusionOk="0">
                  <a:moveTo>
                    <a:pt x="34815" y="0"/>
                  </a:moveTo>
                  <a:lnTo>
                    <a:pt x="34815" y="0"/>
                  </a:lnTo>
                  <a:cubicBezTo>
                    <a:pt x="34132" y="83"/>
                    <a:pt x="33338" y="104"/>
                    <a:pt x="32460" y="104"/>
                  </a:cubicBezTo>
                  <a:cubicBezTo>
                    <a:pt x="31571" y="104"/>
                    <a:pt x="30596" y="82"/>
                    <a:pt x="29562" y="82"/>
                  </a:cubicBezTo>
                  <a:cubicBezTo>
                    <a:pt x="28785" y="82"/>
                    <a:pt x="27974" y="94"/>
                    <a:pt x="27142" y="136"/>
                  </a:cubicBezTo>
                  <a:cubicBezTo>
                    <a:pt x="26762" y="154"/>
                    <a:pt x="26372" y="166"/>
                    <a:pt x="25984" y="195"/>
                  </a:cubicBezTo>
                  <a:cubicBezTo>
                    <a:pt x="25598" y="226"/>
                    <a:pt x="25209" y="264"/>
                    <a:pt x="24816" y="305"/>
                  </a:cubicBezTo>
                  <a:cubicBezTo>
                    <a:pt x="24033" y="391"/>
                    <a:pt x="23226" y="487"/>
                    <a:pt x="22443" y="644"/>
                  </a:cubicBezTo>
                  <a:cubicBezTo>
                    <a:pt x="21657" y="800"/>
                    <a:pt x="20859" y="971"/>
                    <a:pt x="20085" y="1195"/>
                  </a:cubicBezTo>
                  <a:cubicBezTo>
                    <a:pt x="19315" y="1424"/>
                    <a:pt x="18551" y="1684"/>
                    <a:pt x="17805" y="1982"/>
                  </a:cubicBezTo>
                  <a:cubicBezTo>
                    <a:pt x="14348" y="3380"/>
                    <a:pt x="11408" y="5644"/>
                    <a:pt x="9073" y="8392"/>
                  </a:cubicBezTo>
                  <a:cubicBezTo>
                    <a:pt x="8489" y="9081"/>
                    <a:pt x="7937" y="9792"/>
                    <a:pt x="7413" y="10523"/>
                  </a:cubicBezTo>
                  <a:cubicBezTo>
                    <a:pt x="6887" y="11251"/>
                    <a:pt x="6402" y="12009"/>
                    <a:pt x="5926" y="12761"/>
                  </a:cubicBezTo>
                  <a:cubicBezTo>
                    <a:pt x="4989" y="14277"/>
                    <a:pt x="4140" y="15820"/>
                    <a:pt x="3322" y="17300"/>
                  </a:cubicBezTo>
                  <a:cubicBezTo>
                    <a:pt x="2147" y="19414"/>
                    <a:pt x="993" y="21517"/>
                    <a:pt x="1" y="22833"/>
                  </a:cubicBezTo>
                  <a:lnTo>
                    <a:pt x="62" y="22800"/>
                  </a:lnTo>
                  <a:cubicBezTo>
                    <a:pt x="5477" y="18487"/>
                    <a:pt x="10897" y="14170"/>
                    <a:pt x="16608" y="10254"/>
                  </a:cubicBezTo>
                  <a:cubicBezTo>
                    <a:pt x="19461" y="8295"/>
                    <a:pt x="22385" y="6438"/>
                    <a:pt x="25397" y="4731"/>
                  </a:cubicBezTo>
                  <a:cubicBezTo>
                    <a:pt x="28407" y="3023"/>
                    <a:pt x="31508" y="1473"/>
                    <a:pt x="34690" y="97"/>
                  </a:cubicBezTo>
                  <a:lnTo>
                    <a:pt x="34815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6009207" y="1284253"/>
              <a:ext cx="399" cy="27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1"/>
                  </a:moveTo>
                  <a:cubicBezTo>
                    <a:pt x="10" y="1"/>
                    <a:pt x="8" y="2"/>
                    <a:pt x="5" y="4"/>
                  </a:cubicBezTo>
                  <a:cubicBezTo>
                    <a:pt x="2" y="7"/>
                    <a:pt x="1" y="9"/>
                    <a:pt x="2" y="9"/>
                  </a:cubicBezTo>
                  <a:cubicBezTo>
                    <a:pt x="3" y="9"/>
                    <a:pt x="5" y="8"/>
                    <a:pt x="8" y="6"/>
                  </a:cubicBezTo>
                  <a:cubicBezTo>
                    <a:pt x="12" y="3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6004233" y="633039"/>
              <a:ext cx="941922" cy="656557"/>
            </a:xfrm>
            <a:custGeom>
              <a:avLst/>
              <a:gdLst/>
              <a:ahLst/>
              <a:cxnLst/>
              <a:rect l="l" t="t" r="r" b="b"/>
              <a:pathLst>
                <a:path w="30674" h="21381" extrusionOk="0">
                  <a:moveTo>
                    <a:pt x="30588" y="1"/>
                  </a:moveTo>
                  <a:cubicBezTo>
                    <a:pt x="30579" y="1"/>
                    <a:pt x="30569" y="2"/>
                    <a:pt x="30557" y="4"/>
                  </a:cubicBezTo>
                  <a:cubicBezTo>
                    <a:pt x="30182" y="79"/>
                    <a:pt x="29808" y="153"/>
                    <a:pt x="29436" y="227"/>
                  </a:cubicBezTo>
                  <a:cubicBezTo>
                    <a:pt x="29054" y="315"/>
                    <a:pt x="28675" y="404"/>
                    <a:pt x="28297" y="491"/>
                  </a:cubicBezTo>
                  <a:cubicBezTo>
                    <a:pt x="27529" y="673"/>
                    <a:pt x="26738" y="859"/>
                    <a:pt x="25964" y="1096"/>
                  </a:cubicBezTo>
                  <a:cubicBezTo>
                    <a:pt x="24397" y="1539"/>
                    <a:pt x="22843" y="2098"/>
                    <a:pt x="21349" y="2714"/>
                  </a:cubicBezTo>
                  <a:cubicBezTo>
                    <a:pt x="20578" y="3044"/>
                    <a:pt x="19812" y="3391"/>
                    <a:pt x="19065" y="3769"/>
                  </a:cubicBezTo>
                  <a:cubicBezTo>
                    <a:pt x="18325" y="4154"/>
                    <a:pt x="17596" y="4562"/>
                    <a:pt x="16878" y="4990"/>
                  </a:cubicBezTo>
                  <a:cubicBezTo>
                    <a:pt x="16173" y="5431"/>
                    <a:pt x="15480" y="5893"/>
                    <a:pt x="14799" y="6372"/>
                  </a:cubicBezTo>
                  <a:cubicBezTo>
                    <a:pt x="14125" y="6859"/>
                    <a:pt x="13472" y="7370"/>
                    <a:pt x="12826" y="7894"/>
                  </a:cubicBezTo>
                  <a:cubicBezTo>
                    <a:pt x="10367" y="9919"/>
                    <a:pt x="8087" y="12163"/>
                    <a:pt x="5967" y="14490"/>
                  </a:cubicBezTo>
                  <a:cubicBezTo>
                    <a:pt x="4892" y="15660"/>
                    <a:pt x="3865" y="16867"/>
                    <a:pt x="2862" y="18053"/>
                  </a:cubicBezTo>
                  <a:cubicBezTo>
                    <a:pt x="1992" y="19060"/>
                    <a:pt x="1001" y="20208"/>
                    <a:pt x="29" y="21332"/>
                  </a:cubicBezTo>
                  <a:cubicBezTo>
                    <a:pt x="2" y="21364"/>
                    <a:pt x="1" y="21380"/>
                    <a:pt x="16" y="21380"/>
                  </a:cubicBezTo>
                  <a:cubicBezTo>
                    <a:pt x="34" y="21380"/>
                    <a:pt x="73" y="21360"/>
                    <a:pt x="119" y="21320"/>
                  </a:cubicBezTo>
                  <a:cubicBezTo>
                    <a:pt x="1226" y="20372"/>
                    <a:pt x="2127" y="19251"/>
                    <a:pt x="3086" y="18136"/>
                  </a:cubicBezTo>
                  <a:cubicBezTo>
                    <a:pt x="4067" y="17014"/>
                    <a:pt x="5067" y="15869"/>
                    <a:pt x="6109" y="14755"/>
                  </a:cubicBezTo>
                  <a:cubicBezTo>
                    <a:pt x="8258" y="12441"/>
                    <a:pt x="10544" y="10183"/>
                    <a:pt x="13005" y="8139"/>
                  </a:cubicBezTo>
                  <a:cubicBezTo>
                    <a:pt x="13639" y="7619"/>
                    <a:pt x="14284" y="7113"/>
                    <a:pt x="14948" y="6630"/>
                  </a:cubicBezTo>
                  <a:cubicBezTo>
                    <a:pt x="15619" y="6155"/>
                    <a:pt x="16303" y="5699"/>
                    <a:pt x="16999" y="5263"/>
                  </a:cubicBezTo>
                  <a:cubicBezTo>
                    <a:pt x="17706" y="4838"/>
                    <a:pt x="18427" y="4434"/>
                    <a:pt x="19156" y="4052"/>
                  </a:cubicBezTo>
                  <a:cubicBezTo>
                    <a:pt x="19891" y="3675"/>
                    <a:pt x="20647" y="3332"/>
                    <a:pt x="21403" y="3004"/>
                  </a:cubicBezTo>
                  <a:cubicBezTo>
                    <a:pt x="24427" y="1728"/>
                    <a:pt x="27519" y="1015"/>
                    <a:pt x="30518" y="131"/>
                  </a:cubicBezTo>
                  <a:cubicBezTo>
                    <a:pt x="30626" y="98"/>
                    <a:pt x="30674" y="1"/>
                    <a:pt x="30588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6021674" y="790722"/>
              <a:ext cx="368029" cy="481340"/>
            </a:xfrm>
            <a:custGeom>
              <a:avLst/>
              <a:gdLst/>
              <a:ahLst/>
              <a:cxnLst/>
              <a:rect l="l" t="t" r="r" b="b"/>
              <a:pathLst>
                <a:path w="11985" h="15675" extrusionOk="0">
                  <a:moveTo>
                    <a:pt x="11839" y="0"/>
                  </a:moveTo>
                  <a:cubicBezTo>
                    <a:pt x="11812" y="0"/>
                    <a:pt x="11783" y="9"/>
                    <a:pt x="11756" y="30"/>
                  </a:cubicBezTo>
                  <a:cubicBezTo>
                    <a:pt x="11382" y="300"/>
                    <a:pt x="11020" y="593"/>
                    <a:pt x="10658" y="887"/>
                  </a:cubicBezTo>
                  <a:cubicBezTo>
                    <a:pt x="10301" y="1186"/>
                    <a:pt x="9958" y="1505"/>
                    <a:pt x="9615" y="1825"/>
                  </a:cubicBezTo>
                  <a:cubicBezTo>
                    <a:pt x="9279" y="2153"/>
                    <a:pt x="8941" y="2480"/>
                    <a:pt x="8617" y="2824"/>
                  </a:cubicBezTo>
                  <a:cubicBezTo>
                    <a:pt x="8297" y="3169"/>
                    <a:pt x="7982" y="3520"/>
                    <a:pt x="7678" y="3880"/>
                  </a:cubicBezTo>
                  <a:cubicBezTo>
                    <a:pt x="7371" y="4238"/>
                    <a:pt x="7073" y="4604"/>
                    <a:pt x="6782" y="4972"/>
                  </a:cubicBezTo>
                  <a:cubicBezTo>
                    <a:pt x="6495" y="5343"/>
                    <a:pt x="6217" y="5720"/>
                    <a:pt x="5942" y="6094"/>
                  </a:cubicBezTo>
                  <a:cubicBezTo>
                    <a:pt x="5394" y="6846"/>
                    <a:pt x="4880" y="7608"/>
                    <a:pt x="4393" y="8359"/>
                  </a:cubicBezTo>
                  <a:cubicBezTo>
                    <a:pt x="3525" y="9688"/>
                    <a:pt x="2728" y="11048"/>
                    <a:pt x="1970" y="12328"/>
                  </a:cubicBezTo>
                  <a:cubicBezTo>
                    <a:pt x="1300" y="13477"/>
                    <a:pt x="378" y="14885"/>
                    <a:pt x="7" y="15655"/>
                  </a:cubicBezTo>
                  <a:cubicBezTo>
                    <a:pt x="1" y="15669"/>
                    <a:pt x="4" y="15675"/>
                    <a:pt x="12" y="15675"/>
                  </a:cubicBezTo>
                  <a:cubicBezTo>
                    <a:pt x="31" y="15675"/>
                    <a:pt x="77" y="15646"/>
                    <a:pt x="107" y="15614"/>
                  </a:cubicBezTo>
                  <a:cubicBezTo>
                    <a:pt x="1059" y="14604"/>
                    <a:pt x="1648" y="13417"/>
                    <a:pt x="2353" y="12178"/>
                  </a:cubicBezTo>
                  <a:cubicBezTo>
                    <a:pt x="3131" y="10842"/>
                    <a:pt x="3955" y="9431"/>
                    <a:pt x="4889" y="8048"/>
                  </a:cubicBezTo>
                  <a:cubicBezTo>
                    <a:pt x="5870" y="6589"/>
                    <a:pt x="6970" y="5223"/>
                    <a:pt x="8160" y="3928"/>
                  </a:cubicBezTo>
                  <a:cubicBezTo>
                    <a:pt x="8457" y="3603"/>
                    <a:pt x="8754" y="3282"/>
                    <a:pt x="9062" y="2965"/>
                  </a:cubicBezTo>
                  <a:lnTo>
                    <a:pt x="9993" y="2025"/>
                  </a:lnTo>
                  <a:cubicBezTo>
                    <a:pt x="10616" y="1398"/>
                    <a:pt x="11259" y="787"/>
                    <a:pt x="11901" y="171"/>
                  </a:cubicBezTo>
                  <a:cubicBezTo>
                    <a:pt x="11985" y="91"/>
                    <a:pt x="11925" y="0"/>
                    <a:pt x="11839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6016669" y="783352"/>
              <a:ext cx="745578" cy="498413"/>
            </a:xfrm>
            <a:custGeom>
              <a:avLst/>
              <a:gdLst/>
              <a:ahLst/>
              <a:cxnLst/>
              <a:rect l="l" t="t" r="r" b="b"/>
              <a:pathLst>
                <a:path w="24280" h="16231" extrusionOk="0">
                  <a:moveTo>
                    <a:pt x="24175" y="0"/>
                  </a:moveTo>
                  <a:cubicBezTo>
                    <a:pt x="24155" y="0"/>
                    <a:pt x="24132" y="7"/>
                    <a:pt x="24108" y="24"/>
                  </a:cubicBezTo>
                  <a:cubicBezTo>
                    <a:pt x="23110" y="715"/>
                    <a:pt x="22152" y="1458"/>
                    <a:pt x="21183" y="2169"/>
                  </a:cubicBezTo>
                  <a:cubicBezTo>
                    <a:pt x="20223" y="2898"/>
                    <a:pt x="19267" y="3625"/>
                    <a:pt x="18313" y="4350"/>
                  </a:cubicBezTo>
                  <a:cubicBezTo>
                    <a:pt x="16391" y="5787"/>
                    <a:pt x="14461" y="7216"/>
                    <a:pt x="12393" y="8530"/>
                  </a:cubicBezTo>
                  <a:cubicBezTo>
                    <a:pt x="10323" y="9863"/>
                    <a:pt x="8209" y="11146"/>
                    <a:pt x="6071" y="12391"/>
                  </a:cubicBezTo>
                  <a:cubicBezTo>
                    <a:pt x="4010" y="13599"/>
                    <a:pt x="1959" y="14806"/>
                    <a:pt x="31" y="16196"/>
                  </a:cubicBezTo>
                  <a:cubicBezTo>
                    <a:pt x="4" y="16216"/>
                    <a:pt x="0" y="16230"/>
                    <a:pt x="12" y="16230"/>
                  </a:cubicBezTo>
                  <a:cubicBezTo>
                    <a:pt x="18" y="16230"/>
                    <a:pt x="26" y="16227"/>
                    <a:pt x="36" y="16221"/>
                  </a:cubicBezTo>
                  <a:cubicBezTo>
                    <a:pt x="1992" y="15045"/>
                    <a:pt x="4214" y="13934"/>
                    <a:pt x="6381" y="12718"/>
                  </a:cubicBezTo>
                  <a:cubicBezTo>
                    <a:pt x="8561" y="11516"/>
                    <a:pt x="10701" y="10229"/>
                    <a:pt x="12700" y="8933"/>
                  </a:cubicBezTo>
                  <a:cubicBezTo>
                    <a:pt x="14719" y="7644"/>
                    <a:pt x="16726" y="6243"/>
                    <a:pt x="18665" y="4780"/>
                  </a:cubicBezTo>
                  <a:lnTo>
                    <a:pt x="20102" y="3661"/>
                  </a:lnTo>
                  <a:cubicBezTo>
                    <a:pt x="20577" y="3284"/>
                    <a:pt x="21040" y="2892"/>
                    <a:pt x="21503" y="2505"/>
                  </a:cubicBezTo>
                  <a:cubicBezTo>
                    <a:pt x="22434" y="1741"/>
                    <a:pt x="23326" y="927"/>
                    <a:pt x="24212" y="141"/>
                  </a:cubicBezTo>
                  <a:cubicBezTo>
                    <a:pt x="24280" y="79"/>
                    <a:pt x="24242" y="0"/>
                    <a:pt x="24175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6567132" y="1824183"/>
              <a:ext cx="480265" cy="898563"/>
            </a:xfrm>
            <a:custGeom>
              <a:avLst/>
              <a:gdLst/>
              <a:ahLst/>
              <a:cxnLst/>
              <a:rect l="l" t="t" r="r" b="b"/>
              <a:pathLst>
                <a:path w="15640" h="29262" extrusionOk="0">
                  <a:moveTo>
                    <a:pt x="0" y="0"/>
                  </a:moveTo>
                  <a:cubicBezTo>
                    <a:pt x="272" y="606"/>
                    <a:pt x="476" y="1393"/>
                    <a:pt x="579" y="2253"/>
                  </a:cubicBezTo>
                  <a:cubicBezTo>
                    <a:pt x="686" y="3114"/>
                    <a:pt x="689" y="4049"/>
                    <a:pt x="642" y="4974"/>
                  </a:cubicBezTo>
                  <a:cubicBezTo>
                    <a:pt x="575" y="6270"/>
                    <a:pt x="395" y="7600"/>
                    <a:pt x="272" y="8966"/>
                  </a:cubicBezTo>
                  <a:cubicBezTo>
                    <a:pt x="216" y="9650"/>
                    <a:pt x="163" y="10339"/>
                    <a:pt x="159" y="11046"/>
                  </a:cubicBezTo>
                  <a:cubicBezTo>
                    <a:pt x="146" y="11755"/>
                    <a:pt x="174" y="12463"/>
                    <a:pt x="234" y="13157"/>
                  </a:cubicBezTo>
                  <a:cubicBezTo>
                    <a:pt x="468" y="15940"/>
                    <a:pt x="1363" y="18519"/>
                    <a:pt x="3068" y="20730"/>
                  </a:cubicBezTo>
                  <a:cubicBezTo>
                    <a:pt x="3796" y="21685"/>
                    <a:pt x="4676" y="22567"/>
                    <a:pt x="5634" y="23381"/>
                  </a:cubicBezTo>
                  <a:cubicBezTo>
                    <a:pt x="6593" y="24196"/>
                    <a:pt x="7640" y="24939"/>
                    <a:pt x="8671" y="25630"/>
                  </a:cubicBezTo>
                  <a:cubicBezTo>
                    <a:pt x="10737" y="27008"/>
                    <a:pt x="12744" y="28171"/>
                    <a:pt x="13851" y="29261"/>
                  </a:cubicBezTo>
                  <a:cubicBezTo>
                    <a:pt x="13696" y="27188"/>
                    <a:pt x="14627" y="24436"/>
                    <a:pt x="15142" y="21409"/>
                  </a:cubicBezTo>
                  <a:cubicBezTo>
                    <a:pt x="15634" y="18633"/>
                    <a:pt x="15639" y="15811"/>
                    <a:pt x="14767" y="13320"/>
                  </a:cubicBezTo>
                  <a:cubicBezTo>
                    <a:pt x="14338" y="12070"/>
                    <a:pt x="13713" y="10893"/>
                    <a:pt x="12924" y="9803"/>
                  </a:cubicBezTo>
                  <a:cubicBezTo>
                    <a:pt x="12134" y="8711"/>
                    <a:pt x="11188" y="7711"/>
                    <a:pt x="10136" y="6782"/>
                  </a:cubicBezTo>
                  <a:cubicBezTo>
                    <a:pt x="8556" y="5364"/>
                    <a:pt x="6701" y="3994"/>
                    <a:pt x="4885" y="2865"/>
                  </a:cubicBezTo>
                  <a:cubicBezTo>
                    <a:pt x="3981" y="2296"/>
                    <a:pt x="3086" y="1788"/>
                    <a:pt x="2258" y="1324"/>
                  </a:cubicBezTo>
                  <a:cubicBezTo>
                    <a:pt x="1427" y="858"/>
                    <a:pt x="661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6567654" y="1823630"/>
              <a:ext cx="425176" cy="898931"/>
            </a:xfrm>
            <a:custGeom>
              <a:avLst/>
              <a:gdLst/>
              <a:ahLst/>
              <a:cxnLst/>
              <a:rect l="l" t="t" r="r" b="b"/>
              <a:pathLst>
                <a:path w="13846" h="29274" extrusionOk="0">
                  <a:moveTo>
                    <a:pt x="1" y="0"/>
                  </a:moveTo>
                  <a:lnTo>
                    <a:pt x="1" y="0"/>
                  </a:lnTo>
                  <a:cubicBezTo>
                    <a:pt x="326" y="556"/>
                    <a:pt x="626" y="1271"/>
                    <a:pt x="851" y="2064"/>
                  </a:cubicBezTo>
                  <a:cubicBezTo>
                    <a:pt x="1079" y="2857"/>
                    <a:pt x="1234" y="3728"/>
                    <a:pt x="1339" y="4600"/>
                  </a:cubicBezTo>
                  <a:cubicBezTo>
                    <a:pt x="1488" y="5820"/>
                    <a:pt x="1540" y="7089"/>
                    <a:pt x="1624" y="8393"/>
                  </a:cubicBezTo>
                  <a:cubicBezTo>
                    <a:pt x="1709" y="9691"/>
                    <a:pt x="1845" y="11063"/>
                    <a:pt x="2098" y="12400"/>
                  </a:cubicBezTo>
                  <a:cubicBezTo>
                    <a:pt x="2592" y="15075"/>
                    <a:pt x="3541" y="17633"/>
                    <a:pt x="5034" y="19931"/>
                  </a:cubicBezTo>
                  <a:cubicBezTo>
                    <a:pt x="6308" y="21914"/>
                    <a:pt x="8004" y="23685"/>
                    <a:pt x="9668" y="25229"/>
                  </a:cubicBezTo>
                  <a:cubicBezTo>
                    <a:pt x="11327" y="26776"/>
                    <a:pt x="12917" y="28111"/>
                    <a:pt x="13846" y="29274"/>
                  </a:cubicBezTo>
                  <a:lnTo>
                    <a:pt x="13825" y="29156"/>
                  </a:lnTo>
                  <a:cubicBezTo>
                    <a:pt x="11724" y="24194"/>
                    <a:pt x="9565" y="19256"/>
                    <a:pt x="7442" y="14303"/>
                  </a:cubicBezTo>
                  <a:lnTo>
                    <a:pt x="5852" y="10587"/>
                  </a:lnTo>
                  <a:cubicBezTo>
                    <a:pt x="5322" y="9348"/>
                    <a:pt x="4806" y="8103"/>
                    <a:pt x="4258" y="6874"/>
                  </a:cubicBezTo>
                  <a:cubicBezTo>
                    <a:pt x="3163" y="4427"/>
                    <a:pt x="1913" y="1998"/>
                    <a:pt x="43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6568299" y="1823016"/>
              <a:ext cx="462240" cy="900068"/>
            </a:xfrm>
            <a:custGeom>
              <a:avLst/>
              <a:gdLst/>
              <a:ahLst/>
              <a:cxnLst/>
              <a:rect l="l" t="t" r="r" b="b"/>
              <a:pathLst>
                <a:path w="15053" h="29311" extrusionOk="0">
                  <a:moveTo>
                    <a:pt x="1" y="0"/>
                  </a:moveTo>
                  <a:lnTo>
                    <a:pt x="28" y="48"/>
                  </a:lnTo>
                  <a:cubicBezTo>
                    <a:pt x="1906" y="2009"/>
                    <a:pt x="3152" y="4443"/>
                    <a:pt x="4232" y="6897"/>
                  </a:cubicBezTo>
                  <a:cubicBezTo>
                    <a:pt x="4772" y="8129"/>
                    <a:pt x="5277" y="9378"/>
                    <a:pt x="5795" y="10622"/>
                  </a:cubicBezTo>
                  <a:lnTo>
                    <a:pt x="7343" y="14354"/>
                  </a:lnTo>
                  <a:lnTo>
                    <a:pt x="10463" y="21810"/>
                  </a:lnTo>
                  <a:cubicBezTo>
                    <a:pt x="11515" y="24291"/>
                    <a:pt x="12577" y="26767"/>
                    <a:pt x="13700" y="29218"/>
                  </a:cubicBezTo>
                  <a:lnTo>
                    <a:pt x="13784" y="29311"/>
                  </a:lnTo>
                  <a:cubicBezTo>
                    <a:pt x="13715" y="27793"/>
                    <a:pt x="14203" y="25601"/>
                    <a:pt x="14584" y="23213"/>
                  </a:cubicBezTo>
                  <a:cubicBezTo>
                    <a:pt x="14773" y="22020"/>
                    <a:pt x="14937" y="20777"/>
                    <a:pt x="14995" y="19543"/>
                  </a:cubicBezTo>
                  <a:cubicBezTo>
                    <a:pt x="15052" y="18309"/>
                    <a:pt x="15011" y="17082"/>
                    <a:pt x="14819" y="15907"/>
                  </a:cubicBezTo>
                  <a:cubicBezTo>
                    <a:pt x="14385" y="13171"/>
                    <a:pt x="13160" y="10728"/>
                    <a:pt x="11361" y="8591"/>
                  </a:cubicBezTo>
                  <a:cubicBezTo>
                    <a:pt x="10911" y="8055"/>
                    <a:pt x="10436" y="7540"/>
                    <a:pt x="9926" y="7035"/>
                  </a:cubicBezTo>
                  <a:cubicBezTo>
                    <a:pt x="9424" y="6528"/>
                    <a:pt x="8876" y="6018"/>
                    <a:pt x="8319" y="5521"/>
                  </a:cubicBezTo>
                  <a:cubicBezTo>
                    <a:pt x="7755" y="5025"/>
                    <a:pt x="7169" y="4534"/>
                    <a:pt x="6574" y="4068"/>
                  </a:cubicBezTo>
                  <a:cubicBezTo>
                    <a:pt x="5971" y="3601"/>
                    <a:pt x="5367" y="3153"/>
                    <a:pt x="4756" y="2733"/>
                  </a:cubicBezTo>
                  <a:cubicBezTo>
                    <a:pt x="3886" y="2131"/>
                    <a:pt x="2987" y="1582"/>
                    <a:pt x="2162" y="1127"/>
                  </a:cubicBezTo>
                  <a:cubicBezTo>
                    <a:pt x="1336" y="668"/>
                    <a:pt x="580" y="31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6578309" y="1833917"/>
              <a:ext cx="276" cy="246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0" y="0"/>
                    <a:pt x="0" y="2"/>
                    <a:pt x="3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8" y="8"/>
                    <a:pt x="8" y="6"/>
                    <a:pt x="6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6573580" y="1830509"/>
              <a:ext cx="393056" cy="799378"/>
            </a:xfrm>
            <a:custGeom>
              <a:avLst/>
              <a:gdLst/>
              <a:ahLst/>
              <a:cxnLst/>
              <a:rect l="l" t="t" r="r" b="b"/>
              <a:pathLst>
                <a:path w="12800" h="26032" extrusionOk="0">
                  <a:moveTo>
                    <a:pt x="23" y="1"/>
                  </a:moveTo>
                  <a:cubicBezTo>
                    <a:pt x="0" y="1"/>
                    <a:pt x="12" y="42"/>
                    <a:pt x="61" y="89"/>
                  </a:cubicBezTo>
                  <a:cubicBezTo>
                    <a:pt x="469" y="484"/>
                    <a:pt x="884" y="867"/>
                    <a:pt x="1317" y="1248"/>
                  </a:cubicBezTo>
                  <a:cubicBezTo>
                    <a:pt x="1746" y="1632"/>
                    <a:pt x="2192" y="2018"/>
                    <a:pt x="2608" y="2443"/>
                  </a:cubicBezTo>
                  <a:cubicBezTo>
                    <a:pt x="3456" y="3303"/>
                    <a:pt x="4249" y="4257"/>
                    <a:pt x="4979" y="5247"/>
                  </a:cubicBezTo>
                  <a:cubicBezTo>
                    <a:pt x="5731" y="6272"/>
                    <a:pt x="6434" y="7333"/>
                    <a:pt x="7089" y="8383"/>
                  </a:cubicBezTo>
                  <a:cubicBezTo>
                    <a:pt x="7748" y="9436"/>
                    <a:pt x="8372" y="10504"/>
                    <a:pt x="8958" y="11586"/>
                  </a:cubicBezTo>
                  <a:cubicBezTo>
                    <a:pt x="10162" y="13798"/>
                    <a:pt x="11032" y="16161"/>
                    <a:pt x="11552" y="18639"/>
                  </a:cubicBezTo>
                  <a:cubicBezTo>
                    <a:pt x="12076" y="21089"/>
                    <a:pt x="12194" y="23559"/>
                    <a:pt x="12678" y="25944"/>
                  </a:cubicBezTo>
                  <a:cubicBezTo>
                    <a:pt x="12689" y="25998"/>
                    <a:pt x="12729" y="26032"/>
                    <a:pt x="12760" y="26032"/>
                  </a:cubicBezTo>
                  <a:cubicBezTo>
                    <a:pt x="12782" y="26032"/>
                    <a:pt x="12800" y="26013"/>
                    <a:pt x="12796" y="25970"/>
                  </a:cubicBezTo>
                  <a:cubicBezTo>
                    <a:pt x="12693" y="24803"/>
                    <a:pt x="12596" y="23559"/>
                    <a:pt x="12443" y="22312"/>
                  </a:cubicBezTo>
                  <a:cubicBezTo>
                    <a:pt x="12294" y="21065"/>
                    <a:pt x="12091" y="19814"/>
                    <a:pt x="11840" y="18608"/>
                  </a:cubicBezTo>
                  <a:cubicBezTo>
                    <a:pt x="11329" y="16092"/>
                    <a:pt x="10447" y="13715"/>
                    <a:pt x="9241" y="11469"/>
                  </a:cubicBezTo>
                  <a:cubicBezTo>
                    <a:pt x="8664" y="10391"/>
                    <a:pt x="8047" y="9328"/>
                    <a:pt x="7392" y="8282"/>
                  </a:cubicBezTo>
                  <a:cubicBezTo>
                    <a:pt x="6739" y="7239"/>
                    <a:pt x="6032" y="6184"/>
                    <a:pt x="5270" y="5163"/>
                  </a:cubicBezTo>
                  <a:cubicBezTo>
                    <a:pt x="4494" y="4134"/>
                    <a:pt x="3647" y="3142"/>
                    <a:pt x="2732" y="2256"/>
                  </a:cubicBezTo>
                  <a:cubicBezTo>
                    <a:pt x="2321" y="1846"/>
                    <a:pt x="1849" y="1412"/>
                    <a:pt x="1388" y="1014"/>
                  </a:cubicBezTo>
                  <a:cubicBezTo>
                    <a:pt x="916" y="626"/>
                    <a:pt x="457" y="272"/>
                    <a:pt x="56" y="15"/>
                  </a:cubicBezTo>
                  <a:cubicBezTo>
                    <a:pt x="41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6588351" y="1842945"/>
              <a:ext cx="352891" cy="340086"/>
            </a:xfrm>
            <a:custGeom>
              <a:avLst/>
              <a:gdLst/>
              <a:ahLst/>
              <a:cxnLst/>
              <a:rect l="l" t="t" r="r" b="b"/>
              <a:pathLst>
                <a:path w="11492" h="11075" extrusionOk="0">
                  <a:moveTo>
                    <a:pt x="27" y="0"/>
                  </a:moveTo>
                  <a:cubicBezTo>
                    <a:pt x="1" y="0"/>
                    <a:pt x="28" y="55"/>
                    <a:pt x="63" y="84"/>
                  </a:cubicBezTo>
                  <a:cubicBezTo>
                    <a:pt x="493" y="427"/>
                    <a:pt x="942" y="727"/>
                    <a:pt x="1432" y="1015"/>
                  </a:cubicBezTo>
                  <a:cubicBezTo>
                    <a:pt x="1913" y="1307"/>
                    <a:pt x="2434" y="1590"/>
                    <a:pt x="2936" y="1931"/>
                  </a:cubicBezTo>
                  <a:cubicBezTo>
                    <a:pt x="4032" y="2665"/>
                    <a:pt x="5149" y="3544"/>
                    <a:pt x="6160" y="4511"/>
                  </a:cubicBezTo>
                  <a:cubicBezTo>
                    <a:pt x="7238" y="5533"/>
                    <a:pt x="8136" y="6622"/>
                    <a:pt x="8953" y="7700"/>
                  </a:cubicBezTo>
                  <a:cubicBezTo>
                    <a:pt x="9773" y="8788"/>
                    <a:pt x="10517" y="9918"/>
                    <a:pt x="11285" y="11036"/>
                  </a:cubicBezTo>
                  <a:cubicBezTo>
                    <a:pt x="11304" y="11063"/>
                    <a:pt x="11330" y="11074"/>
                    <a:pt x="11357" y="11074"/>
                  </a:cubicBezTo>
                  <a:cubicBezTo>
                    <a:pt x="11423" y="11074"/>
                    <a:pt x="11492" y="11006"/>
                    <a:pt x="11460" y="10934"/>
                  </a:cubicBezTo>
                  <a:cubicBezTo>
                    <a:pt x="10887" y="9670"/>
                    <a:pt x="10086" y="8461"/>
                    <a:pt x="9154" y="7326"/>
                  </a:cubicBezTo>
                  <a:cubicBezTo>
                    <a:pt x="8225" y="6202"/>
                    <a:pt x="7143" y="5080"/>
                    <a:pt x="6017" y="4055"/>
                  </a:cubicBezTo>
                  <a:cubicBezTo>
                    <a:pt x="5016" y="3147"/>
                    <a:pt x="3943" y="2299"/>
                    <a:pt x="2875" y="1591"/>
                  </a:cubicBezTo>
                  <a:cubicBezTo>
                    <a:pt x="1925" y="950"/>
                    <a:pt x="720" y="212"/>
                    <a:pt x="35" y="2"/>
                  </a:cubicBezTo>
                  <a:cubicBezTo>
                    <a:pt x="32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6580275" y="1839936"/>
              <a:ext cx="271976" cy="640743"/>
            </a:xfrm>
            <a:custGeom>
              <a:avLst/>
              <a:gdLst/>
              <a:ahLst/>
              <a:cxnLst/>
              <a:rect l="l" t="t" r="r" b="b"/>
              <a:pathLst>
                <a:path w="8857" h="20866" extrusionOk="0">
                  <a:moveTo>
                    <a:pt x="10" y="1"/>
                  </a:moveTo>
                  <a:cubicBezTo>
                    <a:pt x="3" y="1"/>
                    <a:pt x="1" y="11"/>
                    <a:pt x="10" y="27"/>
                  </a:cubicBezTo>
                  <a:cubicBezTo>
                    <a:pt x="477" y="781"/>
                    <a:pt x="837" y="1627"/>
                    <a:pt x="1134" y="2502"/>
                  </a:cubicBezTo>
                  <a:cubicBezTo>
                    <a:pt x="1433" y="3377"/>
                    <a:pt x="1674" y="4282"/>
                    <a:pt x="1905" y="5195"/>
                  </a:cubicBezTo>
                  <a:cubicBezTo>
                    <a:pt x="2358" y="7017"/>
                    <a:pt x="2803" y="8888"/>
                    <a:pt x="3398" y="10681"/>
                  </a:cubicBezTo>
                  <a:cubicBezTo>
                    <a:pt x="3980" y="12473"/>
                    <a:pt x="4689" y="14271"/>
                    <a:pt x="5571" y="15987"/>
                  </a:cubicBezTo>
                  <a:cubicBezTo>
                    <a:pt x="6448" y="17705"/>
                    <a:pt x="7511" y="19335"/>
                    <a:pt x="8689" y="20834"/>
                  </a:cubicBezTo>
                  <a:cubicBezTo>
                    <a:pt x="8706" y="20856"/>
                    <a:pt x="8730" y="20866"/>
                    <a:pt x="8753" y="20866"/>
                  </a:cubicBezTo>
                  <a:cubicBezTo>
                    <a:pt x="8806" y="20866"/>
                    <a:pt x="8856" y="20814"/>
                    <a:pt x="8822" y="20754"/>
                  </a:cubicBezTo>
                  <a:cubicBezTo>
                    <a:pt x="7876" y="19082"/>
                    <a:pt x="6926" y="17433"/>
                    <a:pt x="6073" y="15742"/>
                  </a:cubicBezTo>
                  <a:cubicBezTo>
                    <a:pt x="5216" y="14051"/>
                    <a:pt x="4460" y="12317"/>
                    <a:pt x="3870" y="10486"/>
                  </a:cubicBezTo>
                  <a:cubicBezTo>
                    <a:pt x="3266" y="8640"/>
                    <a:pt x="2817" y="6787"/>
                    <a:pt x="2298" y="4973"/>
                  </a:cubicBezTo>
                  <a:cubicBezTo>
                    <a:pt x="1798" y="3227"/>
                    <a:pt x="1164" y="1490"/>
                    <a:pt x="33" y="18"/>
                  </a:cubicBezTo>
                  <a:cubicBezTo>
                    <a:pt x="24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6669019" y="1585739"/>
              <a:ext cx="664787" cy="781721"/>
            </a:xfrm>
            <a:custGeom>
              <a:avLst/>
              <a:gdLst/>
              <a:ahLst/>
              <a:cxnLst/>
              <a:rect l="l" t="t" r="r" b="b"/>
              <a:pathLst>
                <a:path w="21649" h="25457" extrusionOk="0">
                  <a:moveTo>
                    <a:pt x="1" y="1"/>
                  </a:moveTo>
                  <a:cubicBezTo>
                    <a:pt x="418" y="520"/>
                    <a:pt x="882" y="1180"/>
                    <a:pt x="1352" y="1916"/>
                  </a:cubicBezTo>
                  <a:cubicBezTo>
                    <a:pt x="1583" y="2290"/>
                    <a:pt x="1817" y="2681"/>
                    <a:pt x="2051" y="3080"/>
                  </a:cubicBezTo>
                  <a:cubicBezTo>
                    <a:pt x="2169" y="3283"/>
                    <a:pt x="2286" y="3485"/>
                    <a:pt x="2402" y="3683"/>
                  </a:cubicBezTo>
                  <a:cubicBezTo>
                    <a:pt x="2516" y="3892"/>
                    <a:pt x="2628" y="4100"/>
                    <a:pt x="2740" y="4304"/>
                  </a:cubicBezTo>
                  <a:cubicBezTo>
                    <a:pt x="4002" y="6618"/>
                    <a:pt x="5165" y="9118"/>
                    <a:pt x="6535" y="11400"/>
                  </a:cubicBezTo>
                  <a:cubicBezTo>
                    <a:pt x="7903" y="13693"/>
                    <a:pt x="9499" y="15769"/>
                    <a:pt x="11464" y="17591"/>
                  </a:cubicBezTo>
                  <a:cubicBezTo>
                    <a:pt x="11880" y="17988"/>
                    <a:pt x="12318" y="18369"/>
                    <a:pt x="12775" y="18735"/>
                  </a:cubicBezTo>
                  <a:cubicBezTo>
                    <a:pt x="13222" y="19108"/>
                    <a:pt x="13680" y="19471"/>
                    <a:pt x="14153" y="19819"/>
                  </a:cubicBezTo>
                  <a:cubicBezTo>
                    <a:pt x="14393" y="19992"/>
                    <a:pt x="14630" y="20165"/>
                    <a:pt x="14861" y="20340"/>
                  </a:cubicBezTo>
                  <a:cubicBezTo>
                    <a:pt x="15099" y="20510"/>
                    <a:pt x="15332" y="20683"/>
                    <a:pt x="15574" y="20849"/>
                  </a:cubicBezTo>
                  <a:cubicBezTo>
                    <a:pt x="15812" y="21016"/>
                    <a:pt x="16051" y="21182"/>
                    <a:pt x="16292" y="21343"/>
                  </a:cubicBezTo>
                  <a:cubicBezTo>
                    <a:pt x="16523" y="21505"/>
                    <a:pt x="16757" y="21668"/>
                    <a:pt x="16993" y="21835"/>
                  </a:cubicBezTo>
                  <a:cubicBezTo>
                    <a:pt x="18875" y="23113"/>
                    <a:pt x="20592" y="24336"/>
                    <a:pt x="21648" y="25457"/>
                  </a:cubicBezTo>
                  <a:cubicBezTo>
                    <a:pt x="21086" y="23457"/>
                    <a:pt x="21087" y="20848"/>
                    <a:pt x="20496" y="17912"/>
                  </a:cubicBezTo>
                  <a:cubicBezTo>
                    <a:pt x="19974" y="15227"/>
                    <a:pt x="18900" y="12463"/>
                    <a:pt x="17164" y="10138"/>
                  </a:cubicBezTo>
                  <a:cubicBezTo>
                    <a:pt x="15449" y="7799"/>
                    <a:pt x="13119" y="5900"/>
                    <a:pt x="10621" y="4546"/>
                  </a:cubicBezTo>
                  <a:cubicBezTo>
                    <a:pt x="8734" y="3524"/>
                    <a:pt x="6807" y="2743"/>
                    <a:pt x="4967" y="2077"/>
                  </a:cubicBezTo>
                  <a:cubicBezTo>
                    <a:pt x="4061" y="1727"/>
                    <a:pt x="3159" y="1425"/>
                    <a:pt x="2331" y="1084"/>
                  </a:cubicBezTo>
                  <a:cubicBezTo>
                    <a:pt x="1498" y="746"/>
                    <a:pt x="700" y="41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6669326" y="1585309"/>
              <a:ext cx="664695" cy="782059"/>
            </a:xfrm>
            <a:custGeom>
              <a:avLst/>
              <a:gdLst/>
              <a:ahLst/>
              <a:cxnLst/>
              <a:rect l="l" t="t" r="r" b="b"/>
              <a:pathLst>
                <a:path w="21646" h="25468" extrusionOk="0">
                  <a:moveTo>
                    <a:pt x="0" y="1"/>
                  </a:moveTo>
                  <a:cubicBezTo>
                    <a:pt x="448" y="481"/>
                    <a:pt x="962" y="1081"/>
                    <a:pt x="1493" y="1748"/>
                  </a:cubicBezTo>
                  <a:cubicBezTo>
                    <a:pt x="1759" y="2101"/>
                    <a:pt x="2025" y="2453"/>
                    <a:pt x="2290" y="2803"/>
                  </a:cubicBezTo>
                  <a:cubicBezTo>
                    <a:pt x="2426" y="2986"/>
                    <a:pt x="2560" y="3168"/>
                    <a:pt x="2695" y="3349"/>
                  </a:cubicBezTo>
                  <a:cubicBezTo>
                    <a:pt x="2827" y="3539"/>
                    <a:pt x="2959" y="3726"/>
                    <a:pt x="3089" y="3914"/>
                  </a:cubicBezTo>
                  <a:cubicBezTo>
                    <a:pt x="4562" y="6014"/>
                    <a:pt x="5982" y="8306"/>
                    <a:pt x="7521" y="10502"/>
                  </a:cubicBezTo>
                  <a:cubicBezTo>
                    <a:pt x="9058" y="12703"/>
                    <a:pt x="10729" y="14808"/>
                    <a:pt x="12602" y="16760"/>
                  </a:cubicBezTo>
                  <a:cubicBezTo>
                    <a:pt x="14212" y="18440"/>
                    <a:pt x="15968" y="20015"/>
                    <a:pt x="17607" y="21469"/>
                  </a:cubicBezTo>
                  <a:cubicBezTo>
                    <a:pt x="19250" y="22918"/>
                    <a:pt x="20704" y="24288"/>
                    <a:pt x="21646" y="25468"/>
                  </a:cubicBezTo>
                  <a:lnTo>
                    <a:pt x="21604" y="25353"/>
                  </a:lnTo>
                  <a:cubicBezTo>
                    <a:pt x="19005" y="20422"/>
                    <a:pt x="15819" y="15801"/>
                    <a:pt x="12192" y="11557"/>
                  </a:cubicBezTo>
                  <a:cubicBezTo>
                    <a:pt x="8564" y="7313"/>
                    <a:pt x="4483" y="3449"/>
                    <a:pt x="48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6669695" y="1584879"/>
              <a:ext cx="663528" cy="782888"/>
            </a:xfrm>
            <a:custGeom>
              <a:avLst/>
              <a:gdLst/>
              <a:ahLst/>
              <a:cxnLst/>
              <a:rect l="l" t="t" r="r" b="b"/>
              <a:pathLst>
                <a:path w="21608" h="25495" extrusionOk="0">
                  <a:moveTo>
                    <a:pt x="1" y="0"/>
                  </a:moveTo>
                  <a:lnTo>
                    <a:pt x="39" y="40"/>
                  </a:lnTo>
                  <a:cubicBezTo>
                    <a:pt x="4483" y="3451"/>
                    <a:pt x="8545" y="7338"/>
                    <a:pt x="12137" y="11607"/>
                  </a:cubicBezTo>
                  <a:cubicBezTo>
                    <a:pt x="13933" y="13742"/>
                    <a:pt x="15614" y="15969"/>
                    <a:pt x="17176" y="18274"/>
                  </a:cubicBezTo>
                  <a:cubicBezTo>
                    <a:pt x="18740" y="20580"/>
                    <a:pt x="20181" y="22963"/>
                    <a:pt x="21525" y="25401"/>
                  </a:cubicBezTo>
                  <a:lnTo>
                    <a:pt x="21607" y="25494"/>
                  </a:lnTo>
                  <a:cubicBezTo>
                    <a:pt x="21220" y="24037"/>
                    <a:pt x="21075" y="21940"/>
                    <a:pt x="20635" y="19642"/>
                  </a:cubicBezTo>
                  <a:cubicBezTo>
                    <a:pt x="20212" y="17341"/>
                    <a:pt x="19504" y="14832"/>
                    <a:pt x="18272" y="12596"/>
                  </a:cubicBezTo>
                  <a:cubicBezTo>
                    <a:pt x="16859" y="9987"/>
                    <a:pt x="14814" y="7748"/>
                    <a:pt x="12424" y="6010"/>
                  </a:cubicBezTo>
                  <a:cubicBezTo>
                    <a:pt x="11828" y="5574"/>
                    <a:pt x="11205" y="5173"/>
                    <a:pt x="10582" y="4788"/>
                  </a:cubicBezTo>
                  <a:cubicBezTo>
                    <a:pt x="9958" y="4403"/>
                    <a:pt x="9304" y="4063"/>
                    <a:pt x="8666" y="3724"/>
                  </a:cubicBezTo>
                  <a:cubicBezTo>
                    <a:pt x="7372" y="3068"/>
                    <a:pt x="6067" y="2497"/>
                    <a:pt x="4803" y="1980"/>
                  </a:cubicBezTo>
                  <a:cubicBezTo>
                    <a:pt x="3912" y="1594"/>
                    <a:pt x="2989" y="1265"/>
                    <a:pt x="2174" y="922"/>
                  </a:cubicBezTo>
                  <a:cubicBezTo>
                    <a:pt x="1345" y="596"/>
                    <a:pt x="592" y="2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6681701" y="1594368"/>
              <a:ext cx="307" cy="246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2"/>
                    <a:pt x="4" y="5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6"/>
                    <a:pt x="6" y="3"/>
                  </a:cubicBezTo>
                  <a:cubicBezTo>
                    <a:pt x="4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6676604" y="1591359"/>
              <a:ext cx="616177" cy="685576"/>
            </a:xfrm>
            <a:custGeom>
              <a:avLst/>
              <a:gdLst/>
              <a:ahLst/>
              <a:cxnLst/>
              <a:rect l="l" t="t" r="r" b="b"/>
              <a:pathLst>
                <a:path w="20066" h="22326" extrusionOk="0">
                  <a:moveTo>
                    <a:pt x="18" y="0"/>
                  </a:moveTo>
                  <a:cubicBezTo>
                    <a:pt x="0" y="0"/>
                    <a:pt x="25" y="35"/>
                    <a:pt x="80" y="76"/>
                  </a:cubicBezTo>
                  <a:cubicBezTo>
                    <a:pt x="556" y="425"/>
                    <a:pt x="1048" y="738"/>
                    <a:pt x="1552" y="1037"/>
                  </a:cubicBezTo>
                  <a:cubicBezTo>
                    <a:pt x="2048" y="1346"/>
                    <a:pt x="2560" y="1637"/>
                    <a:pt x="3071" y="1946"/>
                  </a:cubicBezTo>
                  <a:cubicBezTo>
                    <a:pt x="4096" y="2586"/>
                    <a:pt x="5141" y="3249"/>
                    <a:pt x="6146" y="3975"/>
                  </a:cubicBezTo>
                  <a:cubicBezTo>
                    <a:pt x="8242" y="5462"/>
                    <a:pt x="10268" y="7128"/>
                    <a:pt x="12107" y="8964"/>
                  </a:cubicBezTo>
                  <a:cubicBezTo>
                    <a:pt x="13996" y="10837"/>
                    <a:pt x="15614" y="12981"/>
                    <a:pt x="16883" y="15298"/>
                  </a:cubicBezTo>
                  <a:cubicBezTo>
                    <a:pt x="18146" y="17591"/>
                    <a:pt x="18990" y="19942"/>
                    <a:pt x="19959" y="22238"/>
                  </a:cubicBezTo>
                  <a:cubicBezTo>
                    <a:pt x="19982" y="22291"/>
                    <a:pt x="20021" y="22325"/>
                    <a:pt x="20043" y="22325"/>
                  </a:cubicBezTo>
                  <a:cubicBezTo>
                    <a:pt x="20058" y="22325"/>
                    <a:pt x="20065" y="22308"/>
                    <a:pt x="20052" y="22267"/>
                  </a:cubicBezTo>
                  <a:cubicBezTo>
                    <a:pt x="19956" y="21978"/>
                    <a:pt x="19861" y="21694"/>
                    <a:pt x="19767" y="21411"/>
                  </a:cubicBezTo>
                  <a:cubicBezTo>
                    <a:pt x="19661" y="21119"/>
                    <a:pt x="19556" y="20829"/>
                    <a:pt x="19451" y="20541"/>
                  </a:cubicBezTo>
                  <a:cubicBezTo>
                    <a:pt x="19234" y="19957"/>
                    <a:pt x="19018" y="19354"/>
                    <a:pt x="18761" y="18766"/>
                  </a:cubicBezTo>
                  <a:cubicBezTo>
                    <a:pt x="18507" y="18176"/>
                    <a:pt x="18258" y="17572"/>
                    <a:pt x="17969" y="16991"/>
                  </a:cubicBezTo>
                  <a:cubicBezTo>
                    <a:pt x="17681" y="16410"/>
                    <a:pt x="17394" y="15826"/>
                    <a:pt x="17084" y="15261"/>
                  </a:cubicBezTo>
                  <a:cubicBezTo>
                    <a:pt x="15808" y="12902"/>
                    <a:pt x="14169" y="10740"/>
                    <a:pt x="12261" y="8831"/>
                  </a:cubicBezTo>
                  <a:cubicBezTo>
                    <a:pt x="10436" y="6996"/>
                    <a:pt x="8418" y="5331"/>
                    <a:pt x="6315" y="3862"/>
                  </a:cubicBezTo>
                  <a:cubicBezTo>
                    <a:pt x="5261" y="3113"/>
                    <a:pt x="4164" y="2431"/>
                    <a:pt x="3085" y="1780"/>
                  </a:cubicBezTo>
                  <a:cubicBezTo>
                    <a:pt x="2596" y="1489"/>
                    <a:pt x="2064" y="1170"/>
                    <a:pt x="1518" y="844"/>
                  </a:cubicBezTo>
                  <a:cubicBezTo>
                    <a:pt x="1046" y="576"/>
                    <a:pt x="565" y="304"/>
                    <a:pt x="51" y="14"/>
                  </a:cubicBezTo>
                  <a:cubicBezTo>
                    <a:pt x="35" y="4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6693278" y="1602137"/>
              <a:ext cx="420693" cy="253583"/>
            </a:xfrm>
            <a:custGeom>
              <a:avLst/>
              <a:gdLst/>
              <a:ahLst/>
              <a:cxnLst/>
              <a:rect l="l" t="t" r="r" b="b"/>
              <a:pathLst>
                <a:path w="13700" h="8258" extrusionOk="0">
                  <a:moveTo>
                    <a:pt x="21" y="0"/>
                  </a:moveTo>
                  <a:cubicBezTo>
                    <a:pt x="1" y="0"/>
                    <a:pt x="43" y="45"/>
                    <a:pt x="83" y="70"/>
                  </a:cubicBezTo>
                  <a:cubicBezTo>
                    <a:pt x="1048" y="648"/>
                    <a:pt x="2031" y="1000"/>
                    <a:pt x="3102" y="1424"/>
                  </a:cubicBezTo>
                  <a:cubicBezTo>
                    <a:pt x="3669" y="1672"/>
                    <a:pt x="4256" y="1929"/>
                    <a:pt x="4855" y="2200"/>
                  </a:cubicBezTo>
                  <a:cubicBezTo>
                    <a:pt x="5452" y="2472"/>
                    <a:pt x="6043" y="2779"/>
                    <a:pt x="6645" y="3096"/>
                  </a:cubicBezTo>
                  <a:cubicBezTo>
                    <a:pt x="7904" y="3773"/>
                    <a:pt x="9105" y="4565"/>
                    <a:pt x="10247" y="5438"/>
                  </a:cubicBezTo>
                  <a:cubicBezTo>
                    <a:pt x="10827" y="5866"/>
                    <a:pt x="11374" y="6333"/>
                    <a:pt x="11927" y="6796"/>
                  </a:cubicBezTo>
                  <a:cubicBezTo>
                    <a:pt x="12486" y="7257"/>
                    <a:pt x="13017" y="7746"/>
                    <a:pt x="13557" y="8228"/>
                  </a:cubicBezTo>
                  <a:cubicBezTo>
                    <a:pt x="13581" y="8249"/>
                    <a:pt x="13603" y="8258"/>
                    <a:pt x="13622" y="8258"/>
                  </a:cubicBezTo>
                  <a:cubicBezTo>
                    <a:pt x="13676" y="8258"/>
                    <a:pt x="13700" y="8186"/>
                    <a:pt x="13640" y="8120"/>
                  </a:cubicBezTo>
                  <a:cubicBezTo>
                    <a:pt x="13138" y="7560"/>
                    <a:pt x="12602" y="7016"/>
                    <a:pt x="12018" y="6515"/>
                  </a:cubicBezTo>
                  <a:cubicBezTo>
                    <a:pt x="11728" y="6262"/>
                    <a:pt x="11434" y="6013"/>
                    <a:pt x="11134" y="5772"/>
                  </a:cubicBezTo>
                  <a:cubicBezTo>
                    <a:pt x="10833" y="5531"/>
                    <a:pt x="10517" y="5305"/>
                    <a:pt x="10205" y="5080"/>
                  </a:cubicBezTo>
                  <a:cubicBezTo>
                    <a:pt x="9891" y="4856"/>
                    <a:pt x="9572" y="4639"/>
                    <a:pt x="9254" y="4426"/>
                  </a:cubicBezTo>
                  <a:cubicBezTo>
                    <a:pt x="8932" y="4217"/>
                    <a:pt x="8602" y="4021"/>
                    <a:pt x="8278" y="3825"/>
                  </a:cubicBezTo>
                  <a:cubicBezTo>
                    <a:pt x="7950" y="3632"/>
                    <a:pt x="7627" y="3442"/>
                    <a:pt x="7302" y="3259"/>
                  </a:cubicBezTo>
                  <a:cubicBezTo>
                    <a:pt x="6975" y="3080"/>
                    <a:pt x="6644" y="2911"/>
                    <a:pt x="6321" y="2743"/>
                  </a:cubicBezTo>
                  <a:cubicBezTo>
                    <a:pt x="5181" y="2144"/>
                    <a:pt x="4007" y="1633"/>
                    <a:pt x="2909" y="1159"/>
                  </a:cubicBezTo>
                  <a:cubicBezTo>
                    <a:pt x="2442" y="961"/>
                    <a:pt x="1906" y="733"/>
                    <a:pt x="1344" y="494"/>
                  </a:cubicBezTo>
                  <a:cubicBezTo>
                    <a:pt x="830" y="280"/>
                    <a:pt x="354" y="100"/>
                    <a:pt x="29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685448" y="1599496"/>
              <a:ext cx="479805" cy="536122"/>
            </a:xfrm>
            <a:custGeom>
              <a:avLst/>
              <a:gdLst/>
              <a:ahLst/>
              <a:cxnLst/>
              <a:rect l="l" t="t" r="r" b="b"/>
              <a:pathLst>
                <a:path w="15625" h="17459" extrusionOk="0">
                  <a:moveTo>
                    <a:pt x="7" y="1"/>
                  </a:moveTo>
                  <a:cubicBezTo>
                    <a:pt x="0" y="1"/>
                    <a:pt x="3" y="10"/>
                    <a:pt x="16" y="22"/>
                  </a:cubicBezTo>
                  <a:cubicBezTo>
                    <a:pt x="343" y="343"/>
                    <a:pt x="671" y="676"/>
                    <a:pt x="999" y="1016"/>
                  </a:cubicBezTo>
                  <a:cubicBezTo>
                    <a:pt x="1322" y="1375"/>
                    <a:pt x="1643" y="1731"/>
                    <a:pt x="1963" y="2085"/>
                  </a:cubicBezTo>
                  <a:cubicBezTo>
                    <a:pt x="2288" y="2443"/>
                    <a:pt x="2607" y="2814"/>
                    <a:pt x="2925" y="3191"/>
                  </a:cubicBezTo>
                  <a:cubicBezTo>
                    <a:pt x="3247" y="3567"/>
                    <a:pt x="3568" y="3942"/>
                    <a:pt x="3888" y="4315"/>
                  </a:cubicBezTo>
                  <a:cubicBezTo>
                    <a:pt x="5160" y="5832"/>
                    <a:pt x="6442" y="7349"/>
                    <a:pt x="7681" y="8796"/>
                  </a:cubicBezTo>
                  <a:cubicBezTo>
                    <a:pt x="7991" y="9160"/>
                    <a:pt x="8303" y="9528"/>
                    <a:pt x="8616" y="9897"/>
                  </a:cubicBezTo>
                  <a:cubicBezTo>
                    <a:pt x="8932" y="10261"/>
                    <a:pt x="9253" y="10626"/>
                    <a:pt x="9565" y="11000"/>
                  </a:cubicBezTo>
                  <a:cubicBezTo>
                    <a:pt x="9881" y="11369"/>
                    <a:pt x="10205" y="11736"/>
                    <a:pt x="10531" y="12100"/>
                  </a:cubicBezTo>
                  <a:cubicBezTo>
                    <a:pt x="10850" y="12470"/>
                    <a:pt x="11173" y="12837"/>
                    <a:pt x="11503" y="13199"/>
                  </a:cubicBezTo>
                  <a:cubicBezTo>
                    <a:pt x="12806" y="14658"/>
                    <a:pt x="14167" y="16068"/>
                    <a:pt x="15508" y="17430"/>
                  </a:cubicBezTo>
                  <a:cubicBezTo>
                    <a:pt x="15528" y="17450"/>
                    <a:pt x="15548" y="17458"/>
                    <a:pt x="15564" y="17458"/>
                  </a:cubicBezTo>
                  <a:cubicBezTo>
                    <a:pt x="15604" y="17458"/>
                    <a:pt x="15625" y="17409"/>
                    <a:pt x="15580" y="17353"/>
                  </a:cubicBezTo>
                  <a:cubicBezTo>
                    <a:pt x="14970" y="16586"/>
                    <a:pt x="14323" y="15853"/>
                    <a:pt x="13695" y="15114"/>
                  </a:cubicBezTo>
                  <a:cubicBezTo>
                    <a:pt x="13379" y="14746"/>
                    <a:pt x="13050" y="14389"/>
                    <a:pt x="12732" y="14024"/>
                  </a:cubicBezTo>
                  <a:cubicBezTo>
                    <a:pt x="12414" y="13660"/>
                    <a:pt x="12097" y="13296"/>
                    <a:pt x="11769" y="12940"/>
                  </a:cubicBezTo>
                  <a:cubicBezTo>
                    <a:pt x="11126" y="12218"/>
                    <a:pt x="10485" y="11497"/>
                    <a:pt x="9841" y="10774"/>
                  </a:cubicBezTo>
                  <a:cubicBezTo>
                    <a:pt x="9527" y="10406"/>
                    <a:pt x="9204" y="10044"/>
                    <a:pt x="8882" y="9679"/>
                  </a:cubicBezTo>
                  <a:cubicBezTo>
                    <a:pt x="8566" y="9309"/>
                    <a:pt x="8249" y="8938"/>
                    <a:pt x="7931" y="8565"/>
                  </a:cubicBezTo>
                  <a:cubicBezTo>
                    <a:pt x="6652" y="7065"/>
                    <a:pt x="5371" y="5564"/>
                    <a:pt x="4070" y="4076"/>
                  </a:cubicBezTo>
                  <a:cubicBezTo>
                    <a:pt x="2797" y="2656"/>
                    <a:pt x="1507" y="1246"/>
                    <a:pt x="33" y="16"/>
                  </a:cubicBezTo>
                  <a:cubicBezTo>
                    <a:pt x="20" y="5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258132" y="1787457"/>
              <a:ext cx="352061" cy="257789"/>
            </a:xfrm>
            <a:custGeom>
              <a:avLst/>
              <a:gdLst/>
              <a:ahLst/>
              <a:cxnLst/>
              <a:rect l="l" t="t" r="r" b="b"/>
              <a:pathLst>
                <a:path w="11465" h="8395" extrusionOk="0">
                  <a:moveTo>
                    <a:pt x="11464" y="1"/>
                  </a:moveTo>
                  <a:cubicBezTo>
                    <a:pt x="11464" y="1"/>
                    <a:pt x="11400" y="17"/>
                    <a:pt x="11287" y="55"/>
                  </a:cubicBezTo>
                  <a:cubicBezTo>
                    <a:pt x="11231" y="75"/>
                    <a:pt x="11162" y="100"/>
                    <a:pt x="11080" y="129"/>
                  </a:cubicBezTo>
                  <a:cubicBezTo>
                    <a:pt x="10997" y="157"/>
                    <a:pt x="10905" y="186"/>
                    <a:pt x="10806" y="218"/>
                  </a:cubicBezTo>
                  <a:cubicBezTo>
                    <a:pt x="10610" y="281"/>
                    <a:pt x="10372" y="357"/>
                    <a:pt x="10098" y="444"/>
                  </a:cubicBezTo>
                  <a:cubicBezTo>
                    <a:pt x="9835" y="524"/>
                    <a:pt x="9536" y="614"/>
                    <a:pt x="9212" y="712"/>
                  </a:cubicBezTo>
                  <a:cubicBezTo>
                    <a:pt x="8572" y="906"/>
                    <a:pt x="7816" y="1110"/>
                    <a:pt x="7006" y="1406"/>
                  </a:cubicBezTo>
                  <a:cubicBezTo>
                    <a:pt x="6601" y="1554"/>
                    <a:pt x="6182" y="1722"/>
                    <a:pt x="5756" y="1928"/>
                  </a:cubicBezTo>
                  <a:cubicBezTo>
                    <a:pt x="5512" y="2048"/>
                    <a:pt x="5353" y="2118"/>
                    <a:pt x="5128" y="2242"/>
                  </a:cubicBezTo>
                  <a:cubicBezTo>
                    <a:pt x="4910" y="2360"/>
                    <a:pt x="4691" y="2485"/>
                    <a:pt x="4492" y="2609"/>
                  </a:cubicBezTo>
                  <a:cubicBezTo>
                    <a:pt x="4084" y="2860"/>
                    <a:pt x="3703" y="3137"/>
                    <a:pt x="3337" y="3425"/>
                  </a:cubicBezTo>
                  <a:cubicBezTo>
                    <a:pt x="2970" y="3710"/>
                    <a:pt x="2629" y="4014"/>
                    <a:pt x="2324" y="4327"/>
                  </a:cubicBezTo>
                  <a:cubicBezTo>
                    <a:pt x="2015" y="4637"/>
                    <a:pt x="1748" y="4962"/>
                    <a:pt x="1499" y="5275"/>
                  </a:cubicBezTo>
                  <a:cubicBezTo>
                    <a:pt x="1252" y="5590"/>
                    <a:pt x="1043" y="5904"/>
                    <a:pt x="866" y="6204"/>
                  </a:cubicBezTo>
                  <a:cubicBezTo>
                    <a:pt x="519" y="6809"/>
                    <a:pt x="289" y="7350"/>
                    <a:pt x="162" y="7747"/>
                  </a:cubicBezTo>
                  <a:cubicBezTo>
                    <a:pt x="94" y="7943"/>
                    <a:pt x="65" y="8113"/>
                    <a:pt x="35" y="8222"/>
                  </a:cubicBezTo>
                  <a:cubicBezTo>
                    <a:pt x="9" y="8332"/>
                    <a:pt x="1" y="8394"/>
                    <a:pt x="1" y="8394"/>
                  </a:cubicBezTo>
                  <a:cubicBezTo>
                    <a:pt x="1" y="8394"/>
                    <a:pt x="63" y="8376"/>
                    <a:pt x="171" y="8335"/>
                  </a:cubicBezTo>
                  <a:cubicBezTo>
                    <a:pt x="279" y="8292"/>
                    <a:pt x="441" y="8235"/>
                    <a:pt x="633" y="8154"/>
                  </a:cubicBezTo>
                  <a:cubicBezTo>
                    <a:pt x="829" y="8076"/>
                    <a:pt x="1053" y="7972"/>
                    <a:pt x="1312" y="7858"/>
                  </a:cubicBezTo>
                  <a:cubicBezTo>
                    <a:pt x="1566" y="7740"/>
                    <a:pt x="1852" y="7609"/>
                    <a:pt x="2145" y="7458"/>
                  </a:cubicBezTo>
                  <a:cubicBezTo>
                    <a:pt x="2434" y="7306"/>
                    <a:pt x="2748" y="7142"/>
                    <a:pt x="3080" y="6968"/>
                  </a:cubicBezTo>
                  <a:cubicBezTo>
                    <a:pt x="3403" y="6792"/>
                    <a:pt x="3743" y="6606"/>
                    <a:pt x="4095" y="6415"/>
                  </a:cubicBezTo>
                  <a:cubicBezTo>
                    <a:pt x="4768" y="6022"/>
                    <a:pt x="5481" y="5592"/>
                    <a:pt x="6204" y="5156"/>
                  </a:cubicBezTo>
                  <a:cubicBezTo>
                    <a:pt x="6565" y="4939"/>
                    <a:pt x="6912" y="4711"/>
                    <a:pt x="7260" y="4488"/>
                  </a:cubicBezTo>
                  <a:cubicBezTo>
                    <a:pt x="7608" y="4264"/>
                    <a:pt x="7969" y="4032"/>
                    <a:pt x="8322" y="3787"/>
                  </a:cubicBezTo>
                  <a:cubicBezTo>
                    <a:pt x="9033" y="3305"/>
                    <a:pt x="9679" y="2744"/>
                    <a:pt x="10196" y="2191"/>
                  </a:cubicBezTo>
                  <a:cubicBezTo>
                    <a:pt x="10452" y="1912"/>
                    <a:pt x="10674" y="1640"/>
                    <a:pt x="10841" y="1375"/>
                  </a:cubicBezTo>
                  <a:cubicBezTo>
                    <a:pt x="11012" y="1113"/>
                    <a:pt x="11140" y="874"/>
                    <a:pt x="11235" y="663"/>
                  </a:cubicBezTo>
                  <a:cubicBezTo>
                    <a:pt x="11335" y="457"/>
                    <a:pt x="11381" y="286"/>
                    <a:pt x="11417" y="174"/>
                  </a:cubicBezTo>
                  <a:cubicBezTo>
                    <a:pt x="11451" y="64"/>
                    <a:pt x="11464" y="1"/>
                    <a:pt x="1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398220" y="1215130"/>
              <a:ext cx="422535" cy="961820"/>
            </a:xfrm>
            <a:custGeom>
              <a:avLst/>
              <a:gdLst/>
              <a:ahLst/>
              <a:cxnLst/>
              <a:rect l="l" t="t" r="r" b="b"/>
              <a:pathLst>
                <a:path w="13760" h="31322" extrusionOk="0">
                  <a:moveTo>
                    <a:pt x="13645" y="1"/>
                  </a:moveTo>
                  <a:cubicBezTo>
                    <a:pt x="13604" y="1"/>
                    <a:pt x="13563" y="23"/>
                    <a:pt x="13545" y="73"/>
                  </a:cubicBezTo>
                  <a:cubicBezTo>
                    <a:pt x="11684" y="5261"/>
                    <a:pt x="10022" y="10571"/>
                    <a:pt x="7869" y="15636"/>
                  </a:cubicBezTo>
                  <a:cubicBezTo>
                    <a:pt x="7654" y="16146"/>
                    <a:pt x="7424" y="16649"/>
                    <a:pt x="7203" y="17156"/>
                  </a:cubicBezTo>
                  <a:cubicBezTo>
                    <a:pt x="6981" y="17664"/>
                    <a:pt x="6756" y="18170"/>
                    <a:pt x="6517" y="18669"/>
                  </a:cubicBezTo>
                  <a:cubicBezTo>
                    <a:pt x="6161" y="19423"/>
                    <a:pt x="5818" y="20183"/>
                    <a:pt x="5440" y="20926"/>
                  </a:cubicBezTo>
                  <a:cubicBezTo>
                    <a:pt x="5070" y="21673"/>
                    <a:pt x="4707" y="22424"/>
                    <a:pt x="4314" y="23159"/>
                  </a:cubicBezTo>
                  <a:cubicBezTo>
                    <a:pt x="2991" y="25718"/>
                    <a:pt x="1409" y="28208"/>
                    <a:pt x="141" y="30796"/>
                  </a:cubicBezTo>
                  <a:cubicBezTo>
                    <a:pt x="1" y="31074"/>
                    <a:pt x="206" y="31321"/>
                    <a:pt x="440" y="31321"/>
                  </a:cubicBezTo>
                  <a:cubicBezTo>
                    <a:pt x="540" y="31321"/>
                    <a:pt x="646" y="31276"/>
                    <a:pt x="732" y="31168"/>
                  </a:cubicBezTo>
                  <a:cubicBezTo>
                    <a:pt x="2467" y="28933"/>
                    <a:pt x="3787" y="26350"/>
                    <a:pt x="5096" y="23855"/>
                  </a:cubicBezTo>
                  <a:lnTo>
                    <a:pt x="5710" y="22678"/>
                  </a:lnTo>
                  <a:lnTo>
                    <a:pt x="6299" y="21487"/>
                  </a:lnTo>
                  <a:cubicBezTo>
                    <a:pt x="6699" y="20698"/>
                    <a:pt x="7066" y="19893"/>
                    <a:pt x="7440" y="19092"/>
                  </a:cubicBezTo>
                  <a:cubicBezTo>
                    <a:pt x="7680" y="18586"/>
                    <a:pt x="7905" y="18075"/>
                    <a:pt x="8128" y="17562"/>
                  </a:cubicBezTo>
                  <a:cubicBezTo>
                    <a:pt x="8351" y="17050"/>
                    <a:pt x="8581" y="16541"/>
                    <a:pt x="8799" y="16026"/>
                  </a:cubicBezTo>
                  <a:cubicBezTo>
                    <a:pt x="10964" y="10922"/>
                    <a:pt x="12892" y="5591"/>
                    <a:pt x="13748" y="121"/>
                  </a:cubicBezTo>
                  <a:cubicBezTo>
                    <a:pt x="13760" y="46"/>
                    <a:pt x="13703" y="1"/>
                    <a:pt x="136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252022" y="2089618"/>
              <a:ext cx="251525" cy="218269"/>
            </a:xfrm>
            <a:custGeom>
              <a:avLst/>
              <a:gdLst/>
              <a:ahLst/>
              <a:cxnLst/>
              <a:rect l="l" t="t" r="r" b="b"/>
              <a:pathLst>
                <a:path w="8191" h="7108" extrusionOk="0">
                  <a:moveTo>
                    <a:pt x="3201" y="1"/>
                  </a:moveTo>
                  <a:cubicBezTo>
                    <a:pt x="2717" y="1"/>
                    <a:pt x="2257" y="83"/>
                    <a:pt x="1845" y="238"/>
                  </a:cubicBezTo>
                  <a:cubicBezTo>
                    <a:pt x="1254" y="457"/>
                    <a:pt x="752" y="815"/>
                    <a:pt x="423" y="1303"/>
                  </a:cubicBezTo>
                  <a:cubicBezTo>
                    <a:pt x="258" y="1548"/>
                    <a:pt x="148" y="1813"/>
                    <a:pt x="85" y="2089"/>
                  </a:cubicBezTo>
                  <a:cubicBezTo>
                    <a:pt x="18" y="2362"/>
                    <a:pt x="0" y="2649"/>
                    <a:pt x="26" y="2940"/>
                  </a:cubicBezTo>
                  <a:cubicBezTo>
                    <a:pt x="75" y="3525"/>
                    <a:pt x="297" y="4132"/>
                    <a:pt x="642" y="4699"/>
                  </a:cubicBezTo>
                  <a:cubicBezTo>
                    <a:pt x="1334" y="5831"/>
                    <a:pt x="2524" y="6806"/>
                    <a:pt x="3884" y="7052"/>
                  </a:cubicBezTo>
                  <a:cubicBezTo>
                    <a:pt x="4088" y="7090"/>
                    <a:pt x="4286" y="7107"/>
                    <a:pt x="4476" y="7107"/>
                  </a:cubicBezTo>
                  <a:cubicBezTo>
                    <a:pt x="5156" y="7107"/>
                    <a:pt x="5746" y="6883"/>
                    <a:pt x="6204" y="6513"/>
                  </a:cubicBezTo>
                  <a:lnTo>
                    <a:pt x="6204" y="6513"/>
                  </a:lnTo>
                  <a:cubicBezTo>
                    <a:pt x="6281" y="6485"/>
                    <a:pt x="6355" y="6454"/>
                    <a:pt x="6428" y="6420"/>
                  </a:cubicBezTo>
                  <a:cubicBezTo>
                    <a:pt x="7190" y="6060"/>
                    <a:pt x="7723" y="5425"/>
                    <a:pt x="7957" y="4689"/>
                  </a:cubicBezTo>
                  <a:cubicBezTo>
                    <a:pt x="8191" y="3953"/>
                    <a:pt x="8096" y="3099"/>
                    <a:pt x="7639" y="2309"/>
                  </a:cubicBezTo>
                  <a:cubicBezTo>
                    <a:pt x="6903" y="1044"/>
                    <a:pt x="5239" y="253"/>
                    <a:pt x="3827" y="46"/>
                  </a:cubicBezTo>
                  <a:cubicBezTo>
                    <a:pt x="3616" y="16"/>
                    <a:pt x="3406" y="1"/>
                    <a:pt x="32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9582" y="2166694"/>
              <a:ext cx="6142" cy="5742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19" y="1"/>
                  </a:moveTo>
                  <a:cubicBezTo>
                    <a:pt x="105" y="1"/>
                    <a:pt x="92" y="6"/>
                    <a:pt x="84" y="20"/>
                  </a:cubicBezTo>
                  <a:lnTo>
                    <a:pt x="25" y="110"/>
                  </a:lnTo>
                  <a:cubicBezTo>
                    <a:pt x="1" y="146"/>
                    <a:pt x="44" y="187"/>
                    <a:pt x="82" y="187"/>
                  </a:cubicBezTo>
                  <a:cubicBezTo>
                    <a:pt x="96" y="187"/>
                    <a:pt x="109" y="181"/>
                    <a:pt x="117" y="168"/>
                  </a:cubicBezTo>
                  <a:lnTo>
                    <a:pt x="176" y="79"/>
                  </a:lnTo>
                  <a:cubicBezTo>
                    <a:pt x="199" y="42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335300" y="2135127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0"/>
                  </a:moveTo>
                  <a:cubicBezTo>
                    <a:pt x="2" y="0"/>
                    <a:pt x="0" y="5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0" y="8"/>
                    <a:pt x="12" y="4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5313375" y="2102270"/>
              <a:ext cx="151357" cy="128726"/>
            </a:xfrm>
            <a:custGeom>
              <a:avLst/>
              <a:gdLst/>
              <a:ahLst/>
              <a:cxnLst/>
              <a:rect l="l" t="t" r="r" b="b"/>
              <a:pathLst>
                <a:path w="4929" h="4192" extrusionOk="0">
                  <a:moveTo>
                    <a:pt x="2053" y="1"/>
                  </a:moveTo>
                  <a:cubicBezTo>
                    <a:pt x="2002" y="1"/>
                    <a:pt x="1947" y="2"/>
                    <a:pt x="1888" y="5"/>
                  </a:cubicBezTo>
                  <a:cubicBezTo>
                    <a:pt x="1676" y="16"/>
                    <a:pt x="1525" y="57"/>
                    <a:pt x="1318" y="118"/>
                  </a:cubicBezTo>
                  <a:cubicBezTo>
                    <a:pt x="940" y="228"/>
                    <a:pt x="657" y="456"/>
                    <a:pt x="431" y="734"/>
                  </a:cubicBezTo>
                  <a:cubicBezTo>
                    <a:pt x="0" y="1275"/>
                    <a:pt x="46" y="2032"/>
                    <a:pt x="407" y="2730"/>
                  </a:cubicBezTo>
                  <a:cubicBezTo>
                    <a:pt x="863" y="3613"/>
                    <a:pt x="1890" y="4191"/>
                    <a:pt x="2829" y="4191"/>
                  </a:cubicBezTo>
                  <a:cubicBezTo>
                    <a:pt x="3258" y="4191"/>
                    <a:pt x="3670" y="4070"/>
                    <a:pt x="3999" y="3801"/>
                  </a:cubicBezTo>
                  <a:cubicBezTo>
                    <a:pt x="4929" y="3060"/>
                    <a:pt x="4911" y="1393"/>
                    <a:pt x="3631" y="630"/>
                  </a:cubicBezTo>
                  <a:lnTo>
                    <a:pt x="3631" y="630"/>
                  </a:lnTo>
                  <a:cubicBezTo>
                    <a:pt x="3411" y="396"/>
                    <a:pt x="3089" y="168"/>
                    <a:pt x="2826" y="110"/>
                  </a:cubicBezTo>
                  <a:cubicBezTo>
                    <a:pt x="2504" y="40"/>
                    <a:pt x="2323" y="1"/>
                    <a:pt x="2053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6371986" y="2410082"/>
              <a:ext cx="164316" cy="718985"/>
            </a:xfrm>
            <a:custGeom>
              <a:avLst/>
              <a:gdLst/>
              <a:ahLst/>
              <a:cxnLst/>
              <a:rect l="l" t="t" r="r" b="b"/>
              <a:pathLst>
                <a:path w="5351" h="23414" extrusionOk="0">
                  <a:moveTo>
                    <a:pt x="128" y="1"/>
                  </a:moveTo>
                  <a:cubicBezTo>
                    <a:pt x="128" y="1"/>
                    <a:pt x="112" y="94"/>
                    <a:pt x="90" y="265"/>
                  </a:cubicBezTo>
                  <a:cubicBezTo>
                    <a:pt x="75" y="437"/>
                    <a:pt x="25" y="686"/>
                    <a:pt x="15" y="1017"/>
                  </a:cubicBezTo>
                  <a:cubicBezTo>
                    <a:pt x="1" y="1185"/>
                    <a:pt x="3" y="1364"/>
                    <a:pt x="5" y="1561"/>
                  </a:cubicBezTo>
                  <a:cubicBezTo>
                    <a:pt x="1" y="1759"/>
                    <a:pt x="16" y="1970"/>
                    <a:pt x="33" y="2197"/>
                  </a:cubicBezTo>
                  <a:cubicBezTo>
                    <a:pt x="46" y="2425"/>
                    <a:pt x="77" y="2664"/>
                    <a:pt x="106" y="2917"/>
                  </a:cubicBezTo>
                  <a:cubicBezTo>
                    <a:pt x="133" y="3169"/>
                    <a:pt x="168" y="3433"/>
                    <a:pt x="211" y="3708"/>
                  </a:cubicBezTo>
                  <a:cubicBezTo>
                    <a:pt x="299" y="4255"/>
                    <a:pt x="437" y="4843"/>
                    <a:pt x="579" y="5453"/>
                  </a:cubicBezTo>
                  <a:cubicBezTo>
                    <a:pt x="717" y="6062"/>
                    <a:pt x="880" y="6697"/>
                    <a:pt x="1065" y="7344"/>
                  </a:cubicBezTo>
                  <a:cubicBezTo>
                    <a:pt x="1158" y="7668"/>
                    <a:pt x="1232" y="7995"/>
                    <a:pt x="1318" y="8324"/>
                  </a:cubicBezTo>
                  <a:cubicBezTo>
                    <a:pt x="1398" y="8650"/>
                    <a:pt x="1480" y="8982"/>
                    <a:pt x="1562" y="9316"/>
                  </a:cubicBezTo>
                  <a:cubicBezTo>
                    <a:pt x="1638" y="9652"/>
                    <a:pt x="1737" y="9993"/>
                    <a:pt x="1797" y="10336"/>
                  </a:cubicBezTo>
                  <a:cubicBezTo>
                    <a:pt x="1858" y="10672"/>
                    <a:pt x="1919" y="11009"/>
                    <a:pt x="1981" y="11346"/>
                  </a:cubicBezTo>
                  <a:cubicBezTo>
                    <a:pt x="2041" y="11697"/>
                    <a:pt x="2101" y="12048"/>
                    <a:pt x="2161" y="12397"/>
                  </a:cubicBezTo>
                  <a:cubicBezTo>
                    <a:pt x="2222" y="12748"/>
                    <a:pt x="2251" y="13099"/>
                    <a:pt x="2297" y="13448"/>
                  </a:cubicBezTo>
                  <a:cubicBezTo>
                    <a:pt x="2337" y="13800"/>
                    <a:pt x="2378" y="14150"/>
                    <a:pt x="2418" y="14495"/>
                  </a:cubicBezTo>
                  <a:cubicBezTo>
                    <a:pt x="2456" y="14841"/>
                    <a:pt x="2502" y="15187"/>
                    <a:pt x="2515" y="15525"/>
                  </a:cubicBezTo>
                  <a:cubicBezTo>
                    <a:pt x="2560" y="16218"/>
                    <a:pt x="2603" y="16894"/>
                    <a:pt x="2645" y="17539"/>
                  </a:cubicBezTo>
                  <a:cubicBezTo>
                    <a:pt x="2686" y="18189"/>
                    <a:pt x="2682" y="18809"/>
                    <a:pt x="2709" y="19394"/>
                  </a:cubicBezTo>
                  <a:cubicBezTo>
                    <a:pt x="2728" y="19976"/>
                    <a:pt x="2770" y="20524"/>
                    <a:pt x="2762" y="21006"/>
                  </a:cubicBezTo>
                  <a:cubicBezTo>
                    <a:pt x="2769" y="21489"/>
                    <a:pt x="2778" y="21918"/>
                    <a:pt x="2795" y="22275"/>
                  </a:cubicBezTo>
                  <a:cubicBezTo>
                    <a:pt x="2807" y="22631"/>
                    <a:pt x="2834" y="22918"/>
                    <a:pt x="2843" y="23112"/>
                  </a:cubicBezTo>
                  <a:cubicBezTo>
                    <a:pt x="2857" y="23307"/>
                    <a:pt x="2870" y="23413"/>
                    <a:pt x="2870" y="23413"/>
                  </a:cubicBezTo>
                  <a:cubicBezTo>
                    <a:pt x="2870" y="23413"/>
                    <a:pt x="2926" y="23321"/>
                    <a:pt x="3019" y="23146"/>
                  </a:cubicBezTo>
                  <a:cubicBezTo>
                    <a:pt x="3110" y="22971"/>
                    <a:pt x="3254" y="22716"/>
                    <a:pt x="3412" y="22383"/>
                  </a:cubicBezTo>
                  <a:cubicBezTo>
                    <a:pt x="3575" y="22052"/>
                    <a:pt x="3762" y="21646"/>
                    <a:pt x="3961" y="21175"/>
                  </a:cubicBezTo>
                  <a:cubicBezTo>
                    <a:pt x="4164" y="20705"/>
                    <a:pt x="4326" y="20160"/>
                    <a:pt x="4511" y="19565"/>
                  </a:cubicBezTo>
                  <a:cubicBezTo>
                    <a:pt x="4897" y="18377"/>
                    <a:pt x="5148" y="16951"/>
                    <a:pt x="5291" y="15423"/>
                  </a:cubicBezTo>
                  <a:cubicBezTo>
                    <a:pt x="5334" y="14658"/>
                    <a:pt x="5351" y="13867"/>
                    <a:pt x="5329" y="13069"/>
                  </a:cubicBezTo>
                  <a:cubicBezTo>
                    <a:pt x="5280" y="12274"/>
                    <a:pt x="5178" y="11472"/>
                    <a:pt x="5051" y="10684"/>
                  </a:cubicBezTo>
                  <a:cubicBezTo>
                    <a:pt x="4992" y="10291"/>
                    <a:pt x="4882" y="9880"/>
                    <a:pt x="4786" y="9503"/>
                  </a:cubicBezTo>
                  <a:cubicBezTo>
                    <a:pt x="4735" y="9322"/>
                    <a:pt x="4684" y="9139"/>
                    <a:pt x="4632" y="8959"/>
                  </a:cubicBezTo>
                  <a:lnTo>
                    <a:pt x="4548" y="8668"/>
                  </a:lnTo>
                  <a:lnTo>
                    <a:pt x="4461" y="8393"/>
                  </a:lnTo>
                  <a:cubicBezTo>
                    <a:pt x="4345" y="8026"/>
                    <a:pt x="4220" y="7675"/>
                    <a:pt x="4072" y="7336"/>
                  </a:cubicBezTo>
                  <a:cubicBezTo>
                    <a:pt x="3930" y="6995"/>
                    <a:pt x="3790" y="6668"/>
                    <a:pt x="3639" y="6353"/>
                  </a:cubicBezTo>
                  <a:cubicBezTo>
                    <a:pt x="3074" y="5087"/>
                    <a:pt x="2422" y="4019"/>
                    <a:pt x="1908" y="3102"/>
                  </a:cubicBezTo>
                  <a:cubicBezTo>
                    <a:pt x="1659" y="2644"/>
                    <a:pt x="1387" y="2231"/>
                    <a:pt x="1179" y="1858"/>
                  </a:cubicBezTo>
                  <a:cubicBezTo>
                    <a:pt x="1066" y="1673"/>
                    <a:pt x="969" y="1497"/>
                    <a:pt x="876" y="1333"/>
                  </a:cubicBezTo>
                  <a:cubicBezTo>
                    <a:pt x="784" y="1169"/>
                    <a:pt x="699" y="1018"/>
                    <a:pt x="624" y="883"/>
                  </a:cubicBezTo>
                  <a:cubicBezTo>
                    <a:pt x="549" y="749"/>
                    <a:pt x="479" y="626"/>
                    <a:pt x="418" y="516"/>
                  </a:cubicBezTo>
                  <a:cubicBezTo>
                    <a:pt x="362" y="404"/>
                    <a:pt x="308" y="310"/>
                    <a:pt x="265" y="233"/>
                  </a:cubicBezTo>
                  <a:cubicBezTo>
                    <a:pt x="180" y="81"/>
                    <a:pt x="12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6173185" y="2374308"/>
              <a:ext cx="195515" cy="378255"/>
            </a:xfrm>
            <a:custGeom>
              <a:avLst/>
              <a:gdLst/>
              <a:ahLst/>
              <a:cxnLst/>
              <a:rect l="l" t="t" r="r" b="b"/>
              <a:pathLst>
                <a:path w="6367" h="12318" extrusionOk="0">
                  <a:moveTo>
                    <a:pt x="6188" y="0"/>
                  </a:moveTo>
                  <a:cubicBezTo>
                    <a:pt x="6188" y="0"/>
                    <a:pt x="6141" y="37"/>
                    <a:pt x="6062" y="108"/>
                  </a:cubicBezTo>
                  <a:cubicBezTo>
                    <a:pt x="6023" y="144"/>
                    <a:pt x="5974" y="187"/>
                    <a:pt x="5918" y="237"/>
                  </a:cubicBezTo>
                  <a:cubicBezTo>
                    <a:pt x="5856" y="280"/>
                    <a:pt x="5793" y="356"/>
                    <a:pt x="5726" y="434"/>
                  </a:cubicBezTo>
                  <a:cubicBezTo>
                    <a:pt x="5590" y="585"/>
                    <a:pt x="5423" y="769"/>
                    <a:pt x="5234" y="980"/>
                  </a:cubicBezTo>
                  <a:cubicBezTo>
                    <a:pt x="5048" y="1179"/>
                    <a:pt x="4839" y="1404"/>
                    <a:pt x="4610" y="1649"/>
                  </a:cubicBezTo>
                  <a:cubicBezTo>
                    <a:pt x="4150" y="2131"/>
                    <a:pt x="3603" y="2676"/>
                    <a:pt x="3053" y="3320"/>
                  </a:cubicBezTo>
                  <a:cubicBezTo>
                    <a:pt x="2775" y="3641"/>
                    <a:pt x="2505" y="3988"/>
                    <a:pt x="2231" y="4363"/>
                  </a:cubicBezTo>
                  <a:cubicBezTo>
                    <a:pt x="2077" y="4580"/>
                    <a:pt x="1974" y="4715"/>
                    <a:pt x="1840" y="4926"/>
                  </a:cubicBezTo>
                  <a:cubicBezTo>
                    <a:pt x="1709" y="5128"/>
                    <a:pt x="1580" y="5335"/>
                    <a:pt x="1469" y="5533"/>
                  </a:cubicBezTo>
                  <a:cubicBezTo>
                    <a:pt x="1028" y="6338"/>
                    <a:pt x="640" y="7161"/>
                    <a:pt x="410" y="7955"/>
                  </a:cubicBezTo>
                  <a:cubicBezTo>
                    <a:pt x="351" y="8153"/>
                    <a:pt x="300" y="8349"/>
                    <a:pt x="259" y="8542"/>
                  </a:cubicBezTo>
                  <a:cubicBezTo>
                    <a:pt x="209" y="8732"/>
                    <a:pt x="166" y="8920"/>
                    <a:pt x="131" y="9102"/>
                  </a:cubicBezTo>
                  <a:cubicBezTo>
                    <a:pt x="62" y="9469"/>
                    <a:pt x="24" y="9817"/>
                    <a:pt x="8" y="10141"/>
                  </a:cubicBezTo>
                  <a:cubicBezTo>
                    <a:pt x="2" y="10303"/>
                    <a:pt x="1" y="10459"/>
                    <a:pt x="5" y="10609"/>
                  </a:cubicBezTo>
                  <a:cubicBezTo>
                    <a:pt x="4" y="10755"/>
                    <a:pt x="5" y="10894"/>
                    <a:pt x="11" y="11026"/>
                  </a:cubicBezTo>
                  <a:cubicBezTo>
                    <a:pt x="23" y="11289"/>
                    <a:pt x="50" y="11520"/>
                    <a:pt x="84" y="11712"/>
                  </a:cubicBezTo>
                  <a:cubicBezTo>
                    <a:pt x="112" y="11901"/>
                    <a:pt x="163" y="12056"/>
                    <a:pt x="185" y="12159"/>
                  </a:cubicBezTo>
                  <a:cubicBezTo>
                    <a:pt x="213" y="12262"/>
                    <a:pt x="233" y="12318"/>
                    <a:pt x="233" y="12318"/>
                  </a:cubicBezTo>
                  <a:cubicBezTo>
                    <a:pt x="233" y="12318"/>
                    <a:pt x="281" y="12278"/>
                    <a:pt x="359" y="12201"/>
                  </a:cubicBezTo>
                  <a:cubicBezTo>
                    <a:pt x="435" y="12123"/>
                    <a:pt x="554" y="12012"/>
                    <a:pt x="688" y="11867"/>
                  </a:cubicBezTo>
                  <a:cubicBezTo>
                    <a:pt x="828" y="11723"/>
                    <a:pt x="982" y="11545"/>
                    <a:pt x="1162" y="11345"/>
                  </a:cubicBezTo>
                  <a:cubicBezTo>
                    <a:pt x="1335" y="11142"/>
                    <a:pt x="1536" y="10916"/>
                    <a:pt x="1731" y="10665"/>
                  </a:cubicBezTo>
                  <a:cubicBezTo>
                    <a:pt x="1916" y="10412"/>
                    <a:pt x="2116" y="10139"/>
                    <a:pt x="2328" y="9849"/>
                  </a:cubicBezTo>
                  <a:cubicBezTo>
                    <a:pt x="2531" y="9558"/>
                    <a:pt x="2745" y="9252"/>
                    <a:pt x="2967" y="8935"/>
                  </a:cubicBezTo>
                  <a:cubicBezTo>
                    <a:pt x="3388" y="8302"/>
                    <a:pt x="3790" y="7606"/>
                    <a:pt x="4218" y="6897"/>
                  </a:cubicBezTo>
                  <a:cubicBezTo>
                    <a:pt x="4321" y="6719"/>
                    <a:pt x="4426" y="6541"/>
                    <a:pt x="4528" y="6364"/>
                  </a:cubicBezTo>
                  <a:cubicBezTo>
                    <a:pt x="4625" y="6185"/>
                    <a:pt x="4721" y="6006"/>
                    <a:pt x="4816" y="5828"/>
                  </a:cubicBezTo>
                  <a:cubicBezTo>
                    <a:pt x="5008" y="5470"/>
                    <a:pt x="5205" y="5097"/>
                    <a:pt x="5391" y="4717"/>
                  </a:cubicBezTo>
                  <a:cubicBezTo>
                    <a:pt x="5776" y="3960"/>
                    <a:pt x="6045" y="3160"/>
                    <a:pt x="6210" y="2429"/>
                  </a:cubicBezTo>
                  <a:cubicBezTo>
                    <a:pt x="6286" y="2063"/>
                    <a:pt x="6349" y="1718"/>
                    <a:pt x="6354" y="1408"/>
                  </a:cubicBezTo>
                  <a:cubicBezTo>
                    <a:pt x="6366" y="1098"/>
                    <a:pt x="6352" y="829"/>
                    <a:pt x="6325" y="602"/>
                  </a:cubicBezTo>
                  <a:cubicBezTo>
                    <a:pt x="6315" y="488"/>
                    <a:pt x="6298" y="389"/>
                    <a:pt x="6280" y="304"/>
                  </a:cubicBezTo>
                  <a:cubicBezTo>
                    <a:pt x="6261" y="214"/>
                    <a:pt x="6246" y="182"/>
                    <a:pt x="6234" y="133"/>
                  </a:cubicBezTo>
                  <a:cubicBezTo>
                    <a:pt x="6208" y="47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283978" y="1914831"/>
              <a:ext cx="117149" cy="892145"/>
            </a:xfrm>
            <a:custGeom>
              <a:avLst/>
              <a:gdLst/>
              <a:ahLst/>
              <a:cxnLst/>
              <a:rect l="l" t="t" r="r" b="b"/>
              <a:pathLst>
                <a:path w="3815" h="29053" extrusionOk="0">
                  <a:moveTo>
                    <a:pt x="123" y="1"/>
                  </a:moveTo>
                  <a:cubicBezTo>
                    <a:pt x="65" y="1"/>
                    <a:pt x="0" y="40"/>
                    <a:pt x="5" y="100"/>
                  </a:cubicBezTo>
                  <a:cubicBezTo>
                    <a:pt x="200" y="2207"/>
                    <a:pt x="560" y="4292"/>
                    <a:pt x="915" y="6378"/>
                  </a:cubicBezTo>
                  <a:cubicBezTo>
                    <a:pt x="1099" y="7420"/>
                    <a:pt x="1283" y="8462"/>
                    <a:pt x="1468" y="9502"/>
                  </a:cubicBezTo>
                  <a:cubicBezTo>
                    <a:pt x="1551" y="10022"/>
                    <a:pt x="1635" y="10544"/>
                    <a:pt x="1719" y="11063"/>
                  </a:cubicBezTo>
                  <a:lnTo>
                    <a:pt x="1845" y="11843"/>
                  </a:lnTo>
                  <a:lnTo>
                    <a:pt x="1950" y="12623"/>
                  </a:lnTo>
                  <a:cubicBezTo>
                    <a:pt x="2067" y="13499"/>
                    <a:pt x="2189" y="14373"/>
                    <a:pt x="2273" y="15253"/>
                  </a:cubicBezTo>
                  <a:lnTo>
                    <a:pt x="2397" y="16449"/>
                  </a:lnTo>
                  <a:cubicBezTo>
                    <a:pt x="2437" y="16847"/>
                    <a:pt x="2458" y="17247"/>
                    <a:pt x="2490" y="17647"/>
                  </a:cubicBezTo>
                  <a:lnTo>
                    <a:pt x="2579" y="18846"/>
                  </a:lnTo>
                  <a:cubicBezTo>
                    <a:pt x="2605" y="19246"/>
                    <a:pt x="2613" y="19646"/>
                    <a:pt x="2631" y="20047"/>
                  </a:cubicBezTo>
                  <a:cubicBezTo>
                    <a:pt x="2753" y="22902"/>
                    <a:pt x="2541" y="25811"/>
                    <a:pt x="2508" y="28670"/>
                  </a:cubicBezTo>
                  <a:cubicBezTo>
                    <a:pt x="2500" y="28914"/>
                    <a:pt x="2679" y="29053"/>
                    <a:pt x="2859" y="29053"/>
                  </a:cubicBezTo>
                  <a:cubicBezTo>
                    <a:pt x="3005" y="29053"/>
                    <a:pt x="3153" y="28961"/>
                    <a:pt x="3202" y="28760"/>
                  </a:cubicBezTo>
                  <a:cubicBezTo>
                    <a:pt x="3814" y="25993"/>
                    <a:pt x="3757" y="23077"/>
                    <a:pt x="3659" y="20273"/>
                  </a:cubicBezTo>
                  <a:lnTo>
                    <a:pt x="3611" y="18989"/>
                  </a:lnTo>
                  <a:lnTo>
                    <a:pt x="3518" y="17708"/>
                  </a:lnTo>
                  <a:lnTo>
                    <a:pt x="3420" y="16429"/>
                  </a:lnTo>
                  <a:lnTo>
                    <a:pt x="3285" y="15154"/>
                  </a:lnTo>
                  <a:cubicBezTo>
                    <a:pt x="3198" y="14264"/>
                    <a:pt x="3071" y="13379"/>
                    <a:pt x="2951" y="12494"/>
                  </a:cubicBezTo>
                  <a:lnTo>
                    <a:pt x="2847" y="11704"/>
                  </a:lnTo>
                  <a:lnTo>
                    <a:pt x="2725" y="10915"/>
                  </a:lnTo>
                  <a:cubicBezTo>
                    <a:pt x="2645" y="10390"/>
                    <a:pt x="2564" y="9864"/>
                    <a:pt x="2483" y="9337"/>
                  </a:cubicBezTo>
                  <a:cubicBezTo>
                    <a:pt x="2293" y="8290"/>
                    <a:pt x="2126" y="7234"/>
                    <a:pt x="1897" y="6194"/>
                  </a:cubicBezTo>
                  <a:cubicBezTo>
                    <a:pt x="1470" y="4106"/>
                    <a:pt x="914" y="2051"/>
                    <a:pt x="209" y="53"/>
                  </a:cubicBezTo>
                  <a:cubicBezTo>
                    <a:pt x="196" y="17"/>
                    <a:pt x="161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210986" y="2670021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10975" y="2670025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220751" y="2738345"/>
              <a:ext cx="269550" cy="206078"/>
            </a:xfrm>
            <a:custGeom>
              <a:avLst/>
              <a:gdLst/>
              <a:ahLst/>
              <a:cxnLst/>
              <a:rect l="l" t="t" r="r" b="b"/>
              <a:pathLst>
                <a:path w="8778" h="6711" extrusionOk="0">
                  <a:moveTo>
                    <a:pt x="4524" y="0"/>
                  </a:moveTo>
                  <a:cubicBezTo>
                    <a:pt x="3851" y="0"/>
                    <a:pt x="3181" y="107"/>
                    <a:pt x="2601" y="281"/>
                  </a:cubicBezTo>
                  <a:cubicBezTo>
                    <a:pt x="1915" y="488"/>
                    <a:pt x="1344" y="833"/>
                    <a:pt x="908" y="1256"/>
                  </a:cubicBezTo>
                  <a:cubicBezTo>
                    <a:pt x="459" y="1674"/>
                    <a:pt x="163" y="2173"/>
                    <a:pt x="75" y="2717"/>
                  </a:cubicBezTo>
                  <a:cubicBezTo>
                    <a:pt x="0" y="3269"/>
                    <a:pt x="90" y="3787"/>
                    <a:pt x="379" y="4284"/>
                  </a:cubicBezTo>
                  <a:cubicBezTo>
                    <a:pt x="660" y="4779"/>
                    <a:pt x="1106" y="5243"/>
                    <a:pt x="1647" y="5635"/>
                  </a:cubicBezTo>
                  <a:cubicBezTo>
                    <a:pt x="2510" y="6264"/>
                    <a:pt x="3629" y="6710"/>
                    <a:pt x="4758" y="6710"/>
                  </a:cubicBezTo>
                  <a:cubicBezTo>
                    <a:pt x="5021" y="6710"/>
                    <a:pt x="5284" y="6686"/>
                    <a:pt x="5545" y="6634"/>
                  </a:cubicBezTo>
                  <a:cubicBezTo>
                    <a:pt x="6304" y="6476"/>
                    <a:pt x="6873" y="6084"/>
                    <a:pt x="7254" y="5565"/>
                  </a:cubicBezTo>
                  <a:cubicBezTo>
                    <a:pt x="7339" y="5450"/>
                    <a:pt x="7414" y="5330"/>
                    <a:pt x="7480" y="5204"/>
                  </a:cubicBezTo>
                  <a:lnTo>
                    <a:pt x="7480" y="5204"/>
                  </a:lnTo>
                  <a:cubicBezTo>
                    <a:pt x="7539" y="5147"/>
                    <a:pt x="7596" y="5088"/>
                    <a:pt x="7650" y="5026"/>
                  </a:cubicBezTo>
                  <a:cubicBezTo>
                    <a:pt x="8778" y="3706"/>
                    <a:pt x="8588" y="1702"/>
                    <a:pt x="7031" y="668"/>
                  </a:cubicBezTo>
                  <a:cubicBezTo>
                    <a:pt x="6331" y="192"/>
                    <a:pt x="5425" y="0"/>
                    <a:pt x="4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371801" y="2795983"/>
              <a:ext cx="4176" cy="5988"/>
            </a:xfrm>
            <a:custGeom>
              <a:avLst/>
              <a:gdLst/>
              <a:ahLst/>
              <a:cxnLst/>
              <a:rect l="l" t="t" r="r" b="b"/>
              <a:pathLst>
                <a:path w="136" h="195" extrusionOk="0">
                  <a:moveTo>
                    <a:pt x="73" y="0"/>
                  </a:moveTo>
                  <a:cubicBezTo>
                    <a:pt x="49" y="0"/>
                    <a:pt x="25" y="11"/>
                    <a:pt x="22" y="36"/>
                  </a:cubicBezTo>
                  <a:lnTo>
                    <a:pt x="5" y="144"/>
                  </a:lnTo>
                  <a:cubicBezTo>
                    <a:pt x="0" y="176"/>
                    <a:pt x="32" y="195"/>
                    <a:pt x="62" y="195"/>
                  </a:cubicBezTo>
                  <a:cubicBezTo>
                    <a:pt x="87" y="195"/>
                    <a:pt x="110" y="183"/>
                    <a:pt x="114" y="158"/>
                  </a:cubicBezTo>
                  <a:lnTo>
                    <a:pt x="130" y="51"/>
                  </a:lnTo>
                  <a:cubicBezTo>
                    <a:pt x="136" y="19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88983" y="2799607"/>
              <a:ext cx="399" cy="21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0"/>
                  </a:moveTo>
                  <a:cubicBezTo>
                    <a:pt x="1" y="0"/>
                    <a:pt x="1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2" y="7"/>
                    <a:pt x="13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6271756" y="2746206"/>
              <a:ext cx="150129" cy="120558"/>
            </a:xfrm>
            <a:custGeom>
              <a:avLst/>
              <a:gdLst/>
              <a:ahLst/>
              <a:cxnLst/>
              <a:rect l="l" t="t" r="r" b="b"/>
              <a:pathLst>
                <a:path w="4889" h="3926" extrusionOk="0">
                  <a:moveTo>
                    <a:pt x="2278" y="1"/>
                  </a:moveTo>
                  <a:cubicBezTo>
                    <a:pt x="2194" y="1"/>
                    <a:pt x="2116" y="8"/>
                    <a:pt x="2046" y="24"/>
                  </a:cubicBezTo>
                  <a:cubicBezTo>
                    <a:pt x="1665" y="112"/>
                    <a:pt x="1482" y="155"/>
                    <a:pt x="1159" y="326"/>
                  </a:cubicBezTo>
                  <a:cubicBezTo>
                    <a:pt x="973" y="424"/>
                    <a:pt x="856" y="523"/>
                    <a:pt x="699" y="661"/>
                  </a:cubicBezTo>
                  <a:cubicBezTo>
                    <a:pt x="554" y="787"/>
                    <a:pt x="448" y="929"/>
                    <a:pt x="358" y="1080"/>
                  </a:cubicBezTo>
                  <a:cubicBezTo>
                    <a:pt x="266" y="1231"/>
                    <a:pt x="202" y="1391"/>
                    <a:pt x="161" y="1558"/>
                  </a:cubicBezTo>
                  <a:cubicBezTo>
                    <a:pt x="1" y="2200"/>
                    <a:pt x="367" y="2849"/>
                    <a:pt x="988" y="3338"/>
                  </a:cubicBezTo>
                  <a:cubicBezTo>
                    <a:pt x="1474" y="3724"/>
                    <a:pt x="2118" y="3925"/>
                    <a:pt x="2751" y="3925"/>
                  </a:cubicBezTo>
                  <a:cubicBezTo>
                    <a:pt x="2848" y="3925"/>
                    <a:pt x="2945" y="3921"/>
                    <a:pt x="3041" y="3911"/>
                  </a:cubicBezTo>
                  <a:cubicBezTo>
                    <a:pt x="3769" y="3841"/>
                    <a:pt x="4399" y="3487"/>
                    <a:pt x="4701" y="2874"/>
                  </a:cubicBezTo>
                  <a:cubicBezTo>
                    <a:pt x="4832" y="2605"/>
                    <a:pt x="4888" y="2303"/>
                    <a:pt x="4875" y="2003"/>
                  </a:cubicBezTo>
                  <a:cubicBezTo>
                    <a:pt x="4868" y="1852"/>
                    <a:pt x="4845" y="1703"/>
                    <a:pt x="4803" y="1557"/>
                  </a:cubicBezTo>
                  <a:cubicBezTo>
                    <a:pt x="4756" y="1411"/>
                    <a:pt x="4693" y="1270"/>
                    <a:pt x="4612" y="1136"/>
                  </a:cubicBezTo>
                  <a:cubicBezTo>
                    <a:pt x="4300" y="608"/>
                    <a:pt x="3743" y="210"/>
                    <a:pt x="3001" y="142"/>
                  </a:cubicBezTo>
                  <a:lnTo>
                    <a:pt x="3001" y="142"/>
                  </a:lnTo>
                  <a:cubicBezTo>
                    <a:pt x="2780" y="58"/>
                    <a:pt x="2510" y="1"/>
                    <a:pt x="227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6562034" y="922611"/>
              <a:ext cx="660457" cy="287883"/>
            </a:xfrm>
            <a:custGeom>
              <a:avLst/>
              <a:gdLst/>
              <a:ahLst/>
              <a:cxnLst/>
              <a:rect l="l" t="t" r="r" b="b"/>
              <a:pathLst>
                <a:path w="21508" h="9375" extrusionOk="0">
                  <a:moveTo>
                    <a:pt x="18740" y="1"/>
                  </a:moveTo>
                  <a:cubicBezTo>
                    <a:pt x="18370" y="1"/>
                    <a:pt x="17970" y="15"/>
                    <a:pt x="17546" y="33"/>
                  </a:cubicBezTo>
                  <a:cubicBezTo>
                    <a:pt x="16365" y="75"/>
                    <a:pt x="14996" y="264"/>
                    <a:pt x="13556" y="582"/>
                  </a:cubicBezTo>
                  <a:cubicBezTo>
                    <a:pt x="12838" y="757"/>
                    <a:pt x="12102" y="962"/>
                    <a:pt x="11368" y="1205"/>
                  </a:cubicBezTo>
                  <a:cubicBezTo>
                    <a:pt x="10637" y="1466"/>
                    <a:pt x="9909" y="1769"/>
                    <a:pt x="9199" y="2098"/>
                  </a:cubicBezTo>
                  <a:cubicBezTo>
                    <a:pt x="8846" y="2259"/>
                    <a:pt x="8481" y="2466"/>
                    <a:pt x="8146" y="2650"/>
                  </a:cubicBezTo>
                  <a:lnTo>
                    <a:pt x="7664" y="2932"/>
                  </a:lnTo>
                  <a:lnTo>
                    <a:pt x="7408" y="3084"/>
                  </a:lnTo>
                  <a:lnTo>
                    <a:pt x="7167" y="3237"/>
                  </a:lnTo>
                  <a:cubicBezTo>
                    <a:pt x="6842" y="3436"/>
                    <a:pt x="6540" y="3648"/>
                    <a:pt x="6246" y="3869"/>
                  </a:cubicBezTo>
                  <a:cubicBezTo>
                    <a:pt x="5952" y="4086"/>
                    <a:pt x="5669" y="4299"/>
                    <a:pt x="5399" y="4518"/>
                  </a:cubicBezTo>
                  <a:cubicBezTo>
                    <a:pt x="4313" y="5363"/>
                    <a:pt x="3416" y="6239"/>
                    <a:pt x="2639" y="6945"/>
                  </a:cubicBezTo>
                  <a:cubicBezTo>
                    <a:pt x="2251" y="7298"/>
                    <a:pt x="1904" y="7646"/>
                    <a:pt x="1586" y="7935"/>
                  </a:cubicBezTo>
                  <a:cubicBezTo>
                    <a:pt x="1429" y="8086"/>
                    <a:pt x="1279" y="8219"/>
                    <a:pt x="1140" y="8346"/>
                  </a:cubicBezTo>
                  <a:cubicBezTo>
                    <a:pt x="998" y="8472"/>
                    <a:pt x="870" y="8588"/>
                    <a:pt x="755" y="8691"/>
                  </a:cubicBezTo>
                  <a:cubicBezTo>
                    <a:pt x="637" y="8794"/>
                    <a:pt x="533" y="8886"/>
                    <a:pt x="440" y="8976"/>
                  </a:cubicBezTo>
                  <a:cubicBezTo>
                    <a:pt x="345" y="9060"/>
                    <a:pt x="264" y="9132"/>
                    <a:pt x="199" y="9190"/>
                  </a:cubicBezTo>
                  <a:cubicBezTo>
                    <a:pt x="67" y="9307"/>
                    <a:pt x="1" y="9374"/>
                    <a:pt x="1" y="9374"/>
                  </a:cubicBezTo>
                  <a:cubicBezTo>
                    <a:pt x="1" y="9374"/>
                    <a:pt x="95" y="9370"/>
                    <a:pt x="270" y="9350"/>
                  </a:cubicBezTo>
                  <a:cubicBezTo>
                    <a:pt x="443" y="9328"/>
                    <a:pt x="698" y="9308"/>
                    <a:pt x="1028" y="9245"/>
                  </a:cubicBezTo>
                  <a:cubicBezTo>
                    <a:pt x="1196" y="9219"/>
                    <a:pt x="1372" y="9176"/>
                    <a:pt x="1566" y="9130"/>
                  </a:cubicBezTo>
                  <a:cubicBezTo>
                    <a:pt x="1762" y="9088"/>
                    <a:pt x="1967" y="9024"/>
                    <a:pt x="2187" y="8957"/>
                  </a:cubicBezTo>
                  <a:cubicBezTo>
                    <a:pt x="2408" y="8891"/>
                    <a:pt x="2638" y="8809"/>
                    <a:pt x="2878" y="8718"/>
                  </a:cubicBezTo>
                  <a:cubicBezTo>
                    <a:pt x="3119" y="8630"/>
                    <a:pt x="3372" y="8537"/>
                    <a:pt x="3633" y="8430"/>
                  </a:cubicBezTo>
                  <a:cubicBezTo>
                    <a:pt x="4150" y="8215"/>
                    <a:pt x="4697" y="7952"/>
                    <a:pt x="5261" y="7664"/>
                  </a:cubicBezTo>
                  <a:cubicBezTo>
                    <a:pt x="5825" y="7385"/>
                    <a:pt x="6408" y="7075"/>
                    <a:pt x="6996" y="6743"/>
                  </a:cubicBezTo>
                  <a:cubicBezTo>
                    <a:pt x="7290" y="6582"/>
                    <a:pt x="7589" y="6419"/>
                    <a:pt x="7888" y="6256"/>
                  </a:cubicBezTo>
                  <a:cubicBezTo>
                    <a:pt x="8186" y="6096"/>
                    <a:pt x="8487" y="5935"/>
                    <a:pt x="8791" y="5773"/>
                  </a:cubicBezTo>
                  <a:cubicBezTo>
                    <a:pt x="9096" y="5613"/>
                    <a:pt x="9404" y="5441"/>
                    <a:pt x="9717" y="5287"/>
                  </a:cubicBezTo>
                  <a:cubicBezTo>
                    <a:pt x="10024" y="5140"/>
                    <a:pt x="10332" y="4992"/>
                    <a:pt x="10641" y="4844"/>
                  </a:cubicBezTo>
                  <a:cubicBezTo>
                    <a:pt x="11278" y="4544"/>
                    <a:pt x="11920" y="4238"/>
                    <a:pt x="12561" y="3970"/>
                  </a:cubicBezTo>
                  <a:cubicBezTo>
                    <a:pt x="13202" y="3699"/>
                    <a:pt x="13836" y="3413"/>
                    <a:pt x="14457" y="3168"/>
                  </a:cubicBezTo>
                  <a:cubicBezTo>
                    <a:pt x="15088" y="2915"/>
                    <a:pt x="15703" y="2668"/>
                    <a:pt x="16290" y="2432"/>
                  </a:cubicBezTo>
                  <a:cubicBezTo>
                    <a:pt x="16878" y="2191"/>
                    <a:pt x="17443" y="1984"/>
                    <a:pt x="17967" y="1769"/>
                  </a:cubicBezTo>
                  <a:cubicBezTo>
                    <a:pt x="18492" y="1559"/>
                    <a:pt x="18974" y="1344"/>
                    <a:pt x="19406" y="1174"/>
                  </a:cubicBezTo>
                  <a:cubicBezTo>
                    <a:pt x="19838" y="996"/>
                    <a:pt x="20216" y="835"/>
                    <a:pt x="20528" y="692"/>
                  </a:cubicBezTo>
                  <a:cubicBezTo>
                    <a:pt x="20840" y="554"/>
                    <a:pt x="21084" y="426"/>
                    <a:pt x="21251" y="347"/>
                  </a:cubicBezTo>
                  <a:cubicBezTo>
                    <a:pt x="21419" y="265"/>
                    <a:pt x="21507" y="214"/>
                    <a:pt x="21507" y="214"/>
                  </a:cubicBezTo>
                  <a:cubicBezTo>
                    <a:pt x="21507" y="214"/>
                    <a:pt x="21407" y="196"/>
                    <a:pt x="21221" y="173"/>
                  </a:cubicBezTo>
                  <a:cubicBezTo>
                    <a:pt x="21034" y="153"/>
                    <a:pt x="20759" y="111"/>
                    <a:pt x="20411" y="84"/>
                  </a:cubicBezTo>
                  <a:cubicBezTo>
                    <a:pt x="20064" y="53"/>
                    <a:pt x="19643" y="25"/>
                    <a:pt x="19161" y="8"/>
                  </a:cubicBezTo>
                  <a:cubicBezTo>
                    <a:pt x="19025" y="3"/>
                    <a:pt x="18885" y="1"/>
                    <a:pt x="18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6529945" y="1212889"/>
              <a:ext cx="421860" cy="130476"/>
            </a:xfrm>
            <a:custGeom>
              <a:avLst/>
              <a:gdLst/>
              <a:ahLst/>
              <a:cxnLst/>
              <a:rect l="l" t="t" r="r" b="b"/>
              <a:pathLst>
                <a:path w="13738" h="4249" extrusionOk="0">
                  <a:moveTo>
                    <a:pt x="2537" y="1"/>
                  </a:moveTo>
                  <a:cubicBezTo>
                    <a:pt x="2484" y="1"/>
                    <a:pt x="2432" y="1"/>
                    <a:pt x="2380" y="2"/>
                  </a:cubicBezTo>
                  <a:cubicBezTo>
                    <a:pt x="2000" y="11"/>
                    <a:pt x="1648" y="39"/>
                    <a:pt x="1342" y="104"/>
                  </a:cubicBezTo>
                  <a:cubicBezTo>
                    <a:pt x="1033" y="163"/>
                    <a:pt x="771" y="239"/>
                    <a:pt x="553" y="317"/>
                  </a:cubicBezTo>
                  <a:cubicBezTo>
                    <a:pt x="443" y="353"/>
                    <a:pt x="349" y="393"/>
                    <a:pt x="269" y="429"/>
                  </a:cubicBezTo>
                  <a:cubicBezTo>
                    <a:pt x="185" y="468"/>
                    <a:pt x="160" y="489"/>
                    <a:pt x="115" y="511"/>
                  </a:cubicBezTo>
                  <a:cubicBezTo>
                    <a:pt x="39" y="554"/>
                    <a:pt x="0" y="584"/>
                    <a:pt x="0" y="584"/>
                  </a:cubicBezTo>
                  <a:cubicBezTo>
                    <a:pt x="0" y="584"/>
                    <a:pt x="47" y="622"/>
                    <a:pt x="132" y="682"/>
                  </a:cubicBezTo>
                  <a:cubicBezTo>
                    <a:pt x="175" y="711"/>
                    <a:pt x="228" y="748"/>
                    <a:pt x="290" y="791"/>
                  </a:cubicBezTo>
                  <a:cubicBezTo>
                    <a:pt x="344" y="841"/>
                    <a:pt x="435" y="884"/>
                    <a:pt x="526" y="930"/>
                  </a:cubicBezTo>
                  <a:cubicBezTo>
                    <a:pt x="707" y="1027"/>
                    <a:pt x="928" y="1143"/>
                    <a:pt x="1179" y="1278"/>
                  </a:cubicBezTo>
                  <a:cubicBezTo>
                    <a:pt x="1419" y="1411"/>
                    <a:pt x="1688" y="1561"/>
                    <a:pt x="1983" y="1724"/>
                  </a:cubicBezTo>
                  <a:cubicBezTo>
                    <a:pt x="2562" y="2044"/>
                    <a:pt x="3230" y="2450"/>
                    <a:pt x="3993" y="2828"/>
                  </a:cubicBezTo>
                  <a:cubicBezTo>
                    <a:pt x="4376" y="3018"/>
                    <a:pt x="4782" y="3203"/>
                    <a:pt x="5218" y="3371"/>
                  </a:cubicBezTo>
                  <a:cubicBezTo>
                    <a:pt x="5468" y="3465"/>
                    <a:pt x="5628" y="3533"/>
                    <a:pt x="5868" y="3612"/>
                  </a:cubicBezTo>
                  <a:cubicBezTo>
                    <a:pt x="6101" y="3690"/>
                    <a:pt x="6338" y="3764"/>
                    <a:pt x="6561" y="3824"/>
                  </a:cubicBezTo>
                  <a:cubicBezTo>
                    <a:pt x="7015" y="3950"/>
                    <a:pt x="7469" y="4033"/>
                    <a:pt x="7921" y="4111"/>
                  </a:cubicBezTo>
                  <a:cubicBezTo>
                    <a:pt x="8373" y="4187"/>
                    <a:pt x="8819" y="4232"/>
                    <a:pt x="9248" y="4244"/>
                  </a:cubicBezTo>
                  <a:cubicBezTo>
                    <a:pt x="9353" y="4247"/>
                    <a:pt x="9458" y="4249"/>
                    <a:pt x="9562" y="4249"/>
                  </a:cubicBezTo>
                  <a:cubicBezTo>
                    <a:pt x="9878" y="4249"/>
                    <a:pt x="10184" y="4235"/>
                    <a:pt x="10479" y="4217"/>
                  </a:cubicBezTo>
                  <a:cubicBezTo>
                    <a:pt x="10870" y="4187"/>
                    <a:pt x="11236" y="4132"/>
                    <a:pt x="11570" y="4063"/>
                  </a:cubicBezTo>
                  <a:cubicBezTo>
                    <a:pt x="12238" y="3911"/>
                    <a:pt x="12786" y="3736"/>
                    <a:pt x="13158" y="3562"/>
                  </a:cubicBezTo>
                  <a:cubicBezTo>
                    <a:pt x="13345" y="3482"/>
                    <a:pt x="13490" y="3392"/>
                    <a:pt x="13588" y="3342"/>
                  </a:cubicBezTo>
                  <a:cubicBezTo>
                    <a:pt x="13686" y="3288"/>
                    <a:pt x="13738" y="3254"/>
                    <a:pt x="13738" y="3254"/>
                  </a:cubicBezTo>
                  <a:cubicBezTo>
                    <a:pt x="13738" y="3254"/>
                    <a:pt x="13684" y="3219"/>
                    <a:pt x="13584" y="3166"/>
                  </a:cubicBezTo>
                  <a:cubicBezTo>
                    <a:pt x="13483" y="3116"/>
                    <a:pt x="13335" y="3033"/>
                    <a:pt x="13151" y="2946"/>
                  </a:cubicBezTo>
                  <a:cubicBezTo>
                    <a:pt x="12966" y="2852"/>
                    <a:pt x="12743" y="2754"/>
                    <a:pt x="12491" y="2638"/>
                  </a:cubicBezTo>
                  <a:cubicBezTo>
                    <a:pt x="12239" y="2531"/>
                    <a:pt x="11954" y="2401"/>
                    <a:pt x="11651" y="2285"/>
                  </a:cubicBezTo>
                  <a:cubicBezTo>
                    <a:pt x="11348" y="2174"/>
                    <a:pt x="11021" y="2054"/>
                    <a:pt x="10675" y="1926"/>
                  </a:cubicBezTo>
                  <a:cubicBezTo>
                    <a:pt x="10332" y="1807"/>
                    <a:pt x="9970" y="1682"/>
                    <a:pt x="9596" y="1552"/>
                  </a:cubicBezTo>
                  <a:cubicBezTo>
                    <a:pt x="8860" y="1316"/>
                    <a:pt x="8069" y="1093"/>
                    <a:pt x="7263" y="859"/>
                  </a:cubicBezTo>
                  <a:cubicBezTo>
                    <a:pt x="6860" y="742"/>
                    <a:pt x="6460" y="644"/>
                    <a:pt x="6062" y="545"/>
                  </a:cubicBezTo>
                  <a:cubicBezTo>
                    <a:pt x="5662" y="445"/>
                    <a:pt x="5247" y="344"/>
                    <a:pt x="4828" y="255"/>
                  </a:cubicBezTo>
                  <a:cubicBezTo>
                    <a:pt x="4410" y="161"/>
                    <a:pt x="3987" y="95"/>
                    <a:pt x="3575" y="56"/>
                  </a:cubicBezTo>
                  <a:cubicBezTo>
                    <a:pt x="3220" y="21"/>
                    <a:pt x="287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6113367" y="1108575"/>
              <a:ext cx="843566" cy="308395"/>
            </a:xfrm>
            <a:custGeom>
              <a:avLst/>
              <a:gdLst/>
              <a:ahLst/>
              <a:cxnLst/>
              <a:rect l="l" t="t" r="r" b="b"/>
              <a:pathLst>
                <a:path w="27471" h="10043" extrusionOk="0">
                  <a:moveTo>
                    <a:pt x="26967" y="1"/>
                  </a:moveTo>
                  <a:cubicBezTo>
                    <a:pt x="26958" y="1"/>
                    <a:pt x="26949" y="1"/>
                    <a:pt x="26939" y="2"/>
                  </a:cubicBezTo>
                  <a:cubicBezTo>
                    <a:pt x="24098" y="190"/>
                    <a:pt x="21271" y="958"/>
                    <a:pt x="18537" y="1714"/>
                  </a:cubicBezTo>
                  <a:lnTo>
                    <a:pt x="17286" y="2062"/>
                  </a:lnTo>
                  <a:lnTo>
                    <a:pt x="16046" y="2448"/>
                  </a:lnTo>
                  <a:cubicBezTo>
                    <a:pt x="15215" y="2694"/>
                    <a:pt x="14399" y="2981"/>
                    <a:pt x="13581" y="3264"/>
                  </a:cubicBezTo>
                  <a:cubicBezTo>
                    <a:pt x="12753" y="3539"/>
                    <a:pt x="11944" y="3868"/>
                    <a:pt x="11127" y="4173"/>
                  </a:cubicBezTo>
                  <a:cubicBezTo>
                    <a:pt x="10640" y="4351"/>
                    <a:pt x="10161" y="4551"/>
                    <a:pt x="9680" y="4747"/>
                  </a:cubicBezTo>
                  <a:cubicBezTo>
                    <a:pt x="9198" y="4944"/>
                    <a:pt x="8714" y="5135"/>
                    <a:pt x="8234" y="5338"/>
                  </a:cubicBezTo>
                  <a:lnTo>
                    <a:pt x="6807" y="5973"/>
                  </a:lnTo>
                  <a:cubicBezTo>
                    <a:pt x="6570" y="6082"/>
                    <a:pt x="6331" y="6185"/>
                    <a:pt x="6096" y="6298"/>
                  </a:cubicBezTo>
                  <a:lnTo>
                    <a:pt x="5395" y="6645"/>
                  </a:lnTo>
                  <a:cubicBezTo>
                    <a:pt x="4929" y="6879"/>
                    <a:pt x="4465" y="7114"/>
                    <a:pt x="4004" y="7358"/>
                  </a:cubicBezTo>
                  <a:cubicBezTo>
                    <a:pt x="3551" y="7613"/>
                    <a:pt x="3100" y="7872"/>
                    <a:pt x="2654" y="8136"/>
                  </a:cubicBezTo>
                  <a:lnTo>
                    <a:pt x="1987" y="8538"/>
                  </a:lnTo>
                  <a:lnTo>
                    <a:pt x="1340" y="8968"/>
                  </a:lnTo>
                  <a:cubicBezTo>
                    <a:pt x="910" y="9259"/>
                    <a:pt x="487" y="9556"/>
                    <a:pt x="70" y="9860"/>
                  </a:cubicBezTo>
                  <a:cubicBezTo>
                    <a:pt x="0" y="9911"/>
                    <a:pt x="69" y="10042"/>
                    <a:pt x="149" y="10042"/>
                  </a:cubicBezTo>
                  <a:cubicBezTo>
                    <a:pt x="158" y="10042"/>
                    <a:pt x="167" y="10040"/>
                    <a:pt x="177" y="10037"/>
                  </a:cubicBezTo>
                  <a:cubicBezTo>
                    <a:pt x="657" y="9845"/>
                    <a:pt x="1133" y="9645"/>
                    <a:pt x="1604" y="9436"/>
                  </a:cubicBezTo>
                  <a:lnTo>
                    <a:pt x="2307" y="9118"/>
                  </a:lnTo>
                  <a:lnTo>
                    <a:pt x="3017" y="8810"/>
                  </a:lnTo>
                  <a:cubicBezTo>
                    <a:pt x="3488" y="8602"/>
                    <a:pt x="3955" y="8387"/>
                    <a:pt x="4420" y="8167"/>
                  </a:cubicBezTo>
                  <a:cubicBezTo>
                    <a:pt x="4891" y="7959"/>
                    <a:pt x="5361" y="7749"/>
                    <a:pt x="5829" y="7533"/>
                  </a:cubicBezTo>
                  <a:lnTo>
                    <a:pt x="6529" y="7208"/>
                  </a:lnTo>
                  <a:lnTo>
                    <a:pt x="7235" y="6897"/>
                  </a:lnTo>
                  <a:lnTo>
                    <a:pt x="8644" y="6270"/>
                  </a:lnTo>
                  <a:cubicBezTo>
                    <a:pt x="9118" y="6071"/>
                    <a:pt x="9591" y="5873"/>
                    <a:pt x="10064" y="5675"/>
                  </a:cubicBezTo>
                  <a:cubicBezTo>
                    <a:pt x="10538" y="5478"/>
                    <a:pt x="11009" y="5278"/>
                    <a:pt x="11490" y="5103"/>
                  </a:cubicBezTo>
                  <a:cubicBezTo>
                    <a:pt x="12297" y="4804"/>
                    <a:pt x="13097" y="4482"/>
                    <a:pt x="13914" y="4213"/>
                  </a:cubicBezTo>
                  <a:cubicBezTo>
                    <a:pt x="14682" y="3951"/>
                    <a:pt x="15446" y="3678"/>
                    <a:pt x="16225" y="3449"/>
                  </a:cubicBezTo>
                  <a:cubicBezTo>
                    <a:pt x="16999" y="3208"/>
                    <a:pt x="17772" y="2961"/>
                    <a:pt x="18556" y="2752"/>
                  </a:cubicBezTo>
                  <a:cubicBezTo>
                    <a:pt x="21339" y="1963"/>
                    <a:pt x="24254" y="1451"/>
                    <a:pt x="27046" y="685"/>
                  </a:cubicBezTo>
                  <a:cubicBezTo>
                    <a:pt x="27470" y="575"/>
                    <a:pt x="27406" y="1"/>
                    <a:pt x="2696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6812546" y="1007333"/>
              <a:ext cx="24609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6812550" y="1007325"/>
              <a:ext cx="24607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6873562" y="1004477"/>
              <a:ext cx="223612" cy="248485"/>
            </a:xfrm>
            <a:custGeom>
              <a:avLst/>
              <a:gdLst/>
              <a:ahLst/>
              <a:cxnLst/>
              <a:rect l="l" t="t" r="r" b="b"/>
              <a:pathLst>
                <a:path w="7282" h="8092" extrusionOk="0">
                  <a:moveTo>
                    <a:pt x="3246" y="1"/>
                  </a:moveTo>
                  <a:cubicBezTo>
                    <a:pt x="2046" y="1"/>
                    <a:pt x="913" y="741"/>
                    <a:pt x="472" y="2057"/>
                  </a:cubicBezTo>
                  <a:cubicBezTo>
                    <a:pt x="0" y="3440"/>
                    <a:pt x="516" y="5192"/>
                    <a:pt x="1288" y="6371"/>
                  </a:cubicBezTo>
                  <a:cubicBezTo>
                    <a:pt x="1679" y="6964"/>
                    <a:pt x="2181" y="7418"/>
                    <a:pt x="2727" y="7710"/>
                  </a:cubicBezTo>
                  <a:cubicBezTo>
                    <a:pt x="3175" y="7957"/>
                    <a:pt x="3651" y="8091"/>
                    <a:pt x="4124" y="8091"/>
                  </a:cubicBezTo>
                  <a:cubicBezTo>
                    <a:pt x="4230" y="8091"/>
                    <a:pt x="4337" y="8084"/>
                    <a:pt x="4443" y="8070"/>
                  </a:cubicBezTo>
                  <a:cubicBezTo>
                    <a:pt x="5022" y="7986"/>
                    <a:pt x="5521" y="7726"/>
                    <a:pt x="5929" y="7303"/>
                  </a:cubicBezTo>
                  <a:cubicBezTo>
                    <a:pt x="6336" y="6885"/>
                    <a:pt x="6654" y="6324"/>
                    <a:pt x="6863" y="5695"/>
                  </a:cubicBezTo>
                  <a:cubicBezTo>
                    <a:pt x="7282" y="4447"/>
                    <a:pt x="7271" y="2928"/>
                    <a:pt x="6578" y="1732"/>
                  </a:cubicBezTo>
                  <a:cubicBezTo>
                    <a:pt x="6189" y="1068"/>
                    <a:pt x="5646" y="654"/>
                    <a:pt x="5049" y="454"/>
                  </a:cubicBezTo>
                  <a:cubicBezTo>
                    <a:pt x="4918" y="410"/>
                    <a:pt x="4783" y="376"/>
                    <a:pt x="4647" y="353"/>
                  </a:cubicBezTo>
                  <a:lnTo>
                    <a:pt x="4647" y="353"/>
                  </a:lnTo>
                  <a:cubicBezTo>
                    <a:pt x="4576" y="314"/>
                    <a:pt x="4502" y="278"/>
                    <a:pt x="4428" y="246"/>
                  </a:cubicBezTo>
                  <a:cubicBezTo>
                    <a:pt x="4041" y="81"/>
                    <a:pt x="3640" y="1"/>
                    <a:pt x="3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6940228" y="1114410"/>
              <a:ext cx="7308" cy="3808"/>
            </a:xfrm>
            <a:custGeom>
              <a:avLst/>
              <a:gdLst/>
              <a:ahLst/>
              <a:cxnLst/>
              <a:rect l="l" t="t" r="r" b="b"/>
              <a:pathLst>
                <a:path w="238" h="124" extrusionOk="0">
                  <a:moveTo>
                    <a:pt x="172" y="1"/>
                  </a:moveTo>
                  <a:cubicBezTo>
                    <a:pt x="170" y="1"/>
                    <a:pt x="167" y="1"/>
                    <a:pt x="165" y="1"/>
                  </a:cubicBezTo>
                  <a:lnTo>
                    <a:pt x="58" y="16"/>
                  </a:lnTo>
                  <a:cubicBezTo>
                    <a:pt x="1" y="24"/>
                    <a:pt x="14" y="124"/>
                    <a:pt x="68" y="124"/>
                  </a:cubicBezTo>
                  <a:cubicBezTo>
                    <a:pt x="70" y="124"/>
                    <a:pt x="72" y="124"/>
                    <a:pt x="75" y="123"/>
                  </a:cubicBezTo>
                  <a:lnTo>
                    <a:pt x="182" y="109"/>
                  </a:lnTo>
                  <a:cubicBezTo>
                    <a:pt x="238" y="101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6968417" y="1196092"/>
              <a:ext cx="276" cy="27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0"/>
                  </a:moveTo>
                  <a:cubicBezTo>
                    <a:pt x="3" y="0"/>
                    <a:pt x="1" y="2"/>
                    <a:pt x="2" y="5"/>
                  </a:cubicBezTo>
                  <a:cubicBezTo>
                    <a:pt x="2" y="7"/>
                    <a:pt x="3" y="9"/>
                    <a:pt x="5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6891802" y="1065523"/>
              <a:ext cx="138122" cy="144233"/>
            </a:xfrm>
            <a:custGeom>
              <a:avLst/>
              <a:gdLst/>
              <a:ahLst/>
              <a:cxnLst/>
              <a:rect l="l" t="t" r="r" b="b"/>
              <a:pathLst>
                <a:path w="4498" h="4697" extrusionOk="0">
                  <a:moveTo>
                    <a:pt x="2137" y="0"/>
                  </a:moveTo>
                  <a:cubicBezTo>
                    <a:pt x="1048" y="0"/>
                    <a:pt x="1" y="1052"/>
                    <a:pt x="253" y="2392"/>
                  </a:cubicBezTo>
                  <a:lnTo>
                    <a:pt x="253" y="2392"/>
                  </a:lnTo>
                  <a:cubicBezTo>
                    <a:pt x="221" y="2709"/>
                    <a:pt x="263" y="3099"/>
                    <a:pt x="394" y="3332"/>
                  </a:cubicBezTo>
                  <a:cubicBezTo>
                    <a:pt x="583" y="3670"/>
                    <a:pt x="675" y="3832"/>
                    <a:pt x="932" y="4093"/>
                  </a:cubicBezTo>
                  <a:cubicBezTo>
                    <a:pt x="1078" y="4243"/>
                    <a:pt x="1209" y="4328"/>
                    <a:pt x="1390" y="4440"/>
                  </a:cubicBezTo>
                  <a:cubicBezTo>
                    <a:pt x="1691" y="4622"/>
                    <a:pt x="2013" y="4697"/>
                    <a:pt x="2338" y="4697"/>
                  </a:cubicBezTo>
                  <a:cubicBezTo>
                    <a:pt x="2369" y="4697"/>
                    <a:pt x="2401" y="4696"/>
                    <a:pt x="2433" y="4695"/>
                  </a:cubicBezTo>
                  <a:cubicBezTo>
                    <a:pt x="3118" y="4660"/>
                    <a:pt x="3658" y="4127"/>
                    <a:pt x="3950" y="3399"/>
                  </a:cubicBezTo>
                  <a:cubicBezTo>
                    <a:pt x="4497" y="2075"/>
                    <a:pt x="3765" y="232"/>
                    <a:pt x="2419" y="24"/>
                  </a:cubicBezTo>
                  <a:cubicBezTo>
                    <a:pt x="2325" y="8"/>
                    <a:pt x="2231" y="0"/>
                    <a:pt x="2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4712337" y="286474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4712325" y="286449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5213668" y="272840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5213675" y="272851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5454384" y="819249"/>
              <a:ext cx="800022" cy="546471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5454375" y="823375"/>
              <a:ext cx="800022" cy="542333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5399275" y="968825"/>
              <a:ext cx="695738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5399275" y="968876"/>
              <a:ext cx="698246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576702" y="796771"/>
              <a:ext cx="831928" cy="629749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4576700" y="801675"/>
              <a:ext cx="831928" cy="624827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478950" y="474926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478950" y="458405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4899929" y="971006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4899925" y="971000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5721877" y="466021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149213" y="475970"/>
              <a:ext cx="141838" cy="333852"/>
            </a:xfrm>
            <a:custGeom>
              <a:avLst/>
              <a:gdLst/>
              <a:ahLst/>
              <a:cxnLst/>
              <a:rect l="l" t="t" r="r" b="b"/>
              <a:pathLst>
                <a:path w="4619" h="10872" extrusionOk="0">
                  <a:moveTo>
                    <a:pt x="3180" y="1"/>
                  </a:moveTo>
                  <a:cubicBezTo>
                    <a:pt x="3176" y="1"/>
                    <a:pt x="3171" y="3"/>
                    <a:pt x="3167" y="6"/>
                  </a:cubicBezTo>
                  <a:cubicBezTo>
                    <a:pt x="0" y="2839"/>
                    <a:pt x="2149" y="8182"/>
                    <a:pt x="4497" y="10851"/>
                  </a:cubicBezTo>
                  <a:cubicBezTo>
                    <a:pt x="4510" y="10865"/>
                    <a:pt x="4524" y="10872"/>
                    <a:pt x="4539" y="10872"/>
                  </a:cubicBezTo>
                  <a:cubicBezTo>
                    <a:pt x="4581" y="10872"/>
                    <a:pt x="4619" y="10817"/>
                    <a:pt x="4596" y="10772"/>
                  </a:cubicBezTo>
                  <a:cubicBezTo>
                    <a:pt x="3749" y="9049"/>
                    <a:pt x="2810" y="7331"/>
                    <a:pt x="2360" y="5458"/>
                  </a:cubicBezTo>
                  <a:cubicBezTo>
                    <a:pt x="2124" y="4481"/>
                    <a:pt x="2077" y="3525"/>
                    <a:pt x="2323" y="2550"/>
                  </a:cubicBezTo>
                  <a:cubicBezTo>
                    <a:pt x="2546" y="1668"/>
                    <a:pt x="3057" y="926"/>
                    <a:pt x="3200" y="24"/>
                  </a:cubicBezTo>
                  <a:cubicBezTo>
                    <a:pt x="3202" y="11"/>
                    <a:pt x="3192" y="1"/>
                    <a:pt x="318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4975869" y="524334"/>
              <a:ext cx="354119" cy="327219"/>
            </a:xfrm>
            <a:custGeom>
              <a:avLst/>
              <a:gdLst/>
              <a:ahLst/>
              <a:cxnLst/>
              <a:rect l="l" t="t" r="r" b="b"/>
              <a:pathLst>
                <a:path w="11532" h="10656" extrusionOk="0">
                  <a:moveTo>
                    <a:pt x="323" y="0"/>
                  </a:moveTo>
                  <a:cubicBezTo>
                    <a:pt x="106" y="0"/>
                    <a:pt x="1" y="307"/>
                    <a:pt x="216" y="457"/>
                  </a:cubicBezTo>
                  <a:cubicBezTo>
                    <a:pt x="3348" y="2653"/>
                    <a:pt x="4827" y="5738"/>
                    <a:pt x="7237" y="8521"/>
                  </a:cubicBezTo>
                  <a:cubicBezTo>
                    <a:pt x="8328" y="9783"/>
                    <a:pt x="9513" y="10655"/>
                    <a:pt x="11170" y="10655"/>
                  </a:cubicBezTo>
                  <a:cubicBezTo>
                    <a:pt x="11261" y="10655"/>
                    <a:pt x="11353" y="10653"/>
                    <a:pt x="11446" y="10647"/>
                  </a:cubicBezTo>
                  <a:cubicBezTo>
                    <a:pt x="11532" y="10642"/>
                    <a:pt x="11524" y="10526"/>
                    <a:pt x="11442" y="10519"/>
                  </a:cubicBezTo>
                  <a:cubicBezTo>
                    <a:pt x="7919" y="10211"/>
                    <a:pt x="6369" y="6162"/>
                    <a:pt x="4574" y="3731"/>
                  </a:cubicBezTo>
                  <a:cubicBezTo>
                    <a:pt x="3433" y="2190"/>
                    <a:pt x="2201" y="881"/>
                    <a:pt x="446" y="31"/>
                  </a:cubicBezTo>
                  <a:cubicBezTo>
                    <a:pt x="402" y="9"/>
                    <a:pt x="361" y="0"/>
                    <a:pt x="32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319855" y="602239"/>
              <a:ext cx="35897" cy="207613"/>
            </a:xfrm>
            <a:custGeom>
              <a:avLst/>
              <a:gdLst/>
              <a:ahLst/>
              <a:cxnLst/>
              <a:rect l="l" t="t" r="r" b="b"/>
              <a:pathLst>
                <a:path w="1169" h="6761" extrusionOk="0">
                  <a:moveTo>
                    <a:pt x="685" y="0"/>
                  </a:moveTo>
                  <a:cubicBezTo>
                    <a:pt x="633" y="0"/>
                    <a:pt x="577" y="32"/>
                    <a:pt x="562" y="84"/>
                  </a:cubicBezTo>
                  <a:cubicBezTo>
                    <a:pt x="1" y="2113"/>
                    <a:pt x="371" y="4698"/>
                    <a:pt x="987" y="6698"/>
                  </a:cubicBezTo>
                  <a:cubicBezTo>
                    <a:pt x="1000" y="6741"/>
                    <a:pt x="1038" y="6761"/>
                    <a:pt x="1075" y="6761"/>
                  </a:cubicBezTo>
                  <a:cubicBezTo>
                    <a:pt x="1122" y="6761"/>
                    <a:pt x="1168" y="6729"/>
                    <a:pt x="1166" y="6671"/>
                  </a:cubicBezTo>
                  <a:cubicBezTo>
                    <a:pt x="1127" y="5524"/>
                    <a:pt x="1030" y="4380"/>
                    <a:pt x="968" y="3232"/>
                  </a:cubicBezTo>
                  <a:cubicBezTo>
                    <a:pt x="910" y="2185"/>
                    <a:pt x="968" y="1118"/>
                    <a:pt x="785" y="81"/>
                  </a:cubicBezTo>
                  <a:cubicBezTo>
                    <a:pt x="775" y="25"/>
                    <a:pt x="731" y="0"/>
                    <a:pt x="6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415539" y="445477"/>
              <a:ext cx="92399" cy="363853"/>
            </a:xfrm>
            <a:custGeom>
              <a:avLst/>
              <a:gdLst/>
              <a:ahLst/>
              <a:cxnLst/>
              <a:rect l="l" t="t" r="r" b="b"/>
              <a:pathLst>
                <a:path w="3009" h="11849" extrusionOk="0">
                  <a:moveTo>
                    <a:pt x="2989" y="1"/>
                  </a:moveTo>
                  <a:cubicBezTo>
                    <a:pt x="2985" y="1"/>
                    <a:pt x="2981" y="2"/>
                    <a:pt x="2979" y="5"/>
                  </a:cubicBezTo>
                  <a:cubicBezTo>
                    <a:pt x="9" y="2780"/>
                    <a:pt x="0" y="8060"/>
                    <a:pt x="654" y="11778"/>
                  </a:cubicBezTo>
                  <a:cubicBezTo>
                    <a:pt x="663" y="11828"/>
                    <a:pt x="700" y="11849"/>
                    <a:pt x="739" y="11849"/>
                  </a:cubicBezTo>
                  <a:cubicBezTo>
                    <a:pt x="791" y="11849"/>
                    <a:pt x="848" y="11811"/>
                    <a:pt x="849" y="11751"/>
                  </a:cubicBezTo>
                  <a:cubicBezTo>
                    <a:pt x="895" y="9623"/>
                    <a:pt x="875" y="7474"/>
                    <a:pt x="1238" y="5371"/>
                  </a:cubicBezTo>
                  <a:cubicBezTo>
                    <a:pt x="1567" y="3486"/>
                    <a:pt x="2354" y="1802"/>
                    <a:pt x="3005" y="19"/>
                  </a:cubicBezTo>
                  <a:cubicBezTo>
                    <a:pt x="3009" y="8"/>
                    <a:pt x="2999" y="1"/>
                    <a:pt x="29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5717824" y="455857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5131679" y="758571"/>
              <a:ext cx="535262" cy="407550"/>
            </a:xfrm>
            <a:custGeom>
              <a:avLst/>
              <a:gdLst/>
              <a:ahLst/>
              <a:cxnLst/>
              <a:rect l="l" t="t" r="r" b="b"/>
              <a:pathLst>
                <a:path w="17431" h="13272" extrusionOk="0">
                  <a:moveTo>
                    <a:pt x="8705" y="1"/>
                  </a:moveTo>
                  <a:cubicBezTo>
                    <a:pt x="3341" y="1"/>
                    <a:pt x="0" y="6358"/>
                    <a:pt x="3430" y="10701"/>
                  </a:cubicBezTo>
                  <a:cubicBezTo>
                    <a:pt x="4648" y="12249"/>
                    <a:pt x="6572" y="13252"/>
                    <a:pt x="8498" y="13255"/>
                  </a:cubicBezTo>
                  <a:lnTo>
                    <a:pt x="8498" y="13255"/>
                  </a:lnTo>
                  <a:cubicBezTo>
                    <a:pt x="8644" y="13266"/>
                    <a:pt x="8790" y="13272"/>
                    <a:pt x="8935" y="13272"/>
                  </a:cubicBezTo>
                  <a:cubicBezTo>
                    <a:pt x="10978" y="13272"/>
                    <a:pt x="12901" y="12169"/>
                    <a:pt x="14160" y="10604"/>
                  </a:cubicBezTo>
                  <a:cubicBezTo>
                    <a:pt x="17430" y="6539"/>
                    <a:pt x="14394" y="339"/>
                    <a:pt x="9125" y="14"/>
                  </a:cubicBezTo>
                  <a:cubicBezTo>
                    <a:pt x="8984" y="5"/>
                    <a:pt x="8843" y="1"/>
                    <a:pt x="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5414464" y="706768"/>
              <a:ext cx="71456" cy="49869"/>
            </a:xfrm>
            <a:custGeom>
              <a:avLst/>
              <a:gdLst/>
              <a:ahLst/>
              <a:cxnLst/>
              <a:rect l="l" t="t" r="r" b="b"/>
              <a:pathLst>
                <a:path w="2327" h="1624" extrusionOk="0">
                  <a:moveTo>
                    <a:pt x="1180" y="0"/>
                  </a:moveTo>
                  <a:cubicBezTo>
                    <a:pt x="545" y="0"/>
                    <a:pt x="0" y="826"/>
                    <a:pt x="602" y="1393"/>
                  </a:cubicBezTo>
                  <a:cubicBezTo>
                    <a:pt x="775" y="1555"/>
                    <a:pt x="965" y="1624"/>
                    <a:pt x="1148" y="1624"/>
                  </a:cubicBezTo>
                  <a:cubicBezTo>
                    <a:pt x="1782" y="1624"/>
                    <a:pt x="2327" y="799"/>
                    <a:pt x="1726" y="232"/>
                  </a:cubicBezTo>
                  <a:cubicBezTo>
                    <a:pt x="1554" y="69"/>
                    <a:pt x="1363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5514540" y="685702"/>
              <a:ext cx="43789" cy="37494"/>
            </a:xfrm>
            <a:custGeom>
              <a:avLst/>
              <a:gdLst/>
              <a:ahLst/>
              <a:cxnLst/>
              <a:rect l="l" t="t" r="r" b="b"/>
              <a:pathLst>
                <a:path w="1426" h="1221" extrusionOk="0">
                  <a:moveTo>
                    <a:pt x="686" y="1"/>
                  </a:moveTo>
                  <a:cubicBezTo>
                    <a:pt x="528" y="1"/>
                    <a:pt x="370" y="59"/>
                    <a:pt x="252" y="180"/>
                  </a:cubicBezTo>
                  <a:cubicBezTo>
                    <a:pt x="0" y="440"/>
                    <a:pt x="31" y="991"/>
                    <a:pt x="415" y="1143"/>
                  </a:cubicBezTo>
                  <a:cubicBezTo>
                    <a:pt x="532" y="1190"/>
                    <a:pt x="631" y="1221"/>
                    <a:pt x="733" y="1221"/>
                  </a:cubicBezTo>
                  <a:cubicBezTo>
                    <a:pt x="811" y="1221"/>
                    <a:pt x="890" y="1202"/>
                    <a:pt x="978" y="1158"/>
                  </a:cubicBezTo>
                  <a:cubicBezTo>
                    <a:pt x="1292" y="1000"/>
                    <a:pt x="1426" y="617"/>
                    <a:pt x="1233" y="302"/>
                  </a:cubicBezTo>
                  <a:cubicBezTo>
                    <a:pt x="1113" y="105"/>
                    <a:pt x="899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5501397" y="762901"/>
              <a:ext cx="68232" cy="47627"/>
            </a:xfrm>
            <a:custGeom>
              <a:avLst/>
              <a:gdLst/>
              <a:ahLst/>
              <a:cxnLst/>
              <a:rect l="l" t="t" r="r" b="b"/>
              <a:pathLst>
                <a:path w="2222" h="1551" extrusionOk="0">
                  <a:moveTo>
                    <a:pt x="1125" y="0"/>
                  </a:moveTo>
                  <a:cubicBezTo>
                    <a:pt x="520" y="0"/>
                    <a:pt x="1" y="787"/>
                    <a:pt x="575" y="1329"/>
                  </a:cubicBezTo>
                  <a:cubicBezTo>
                    <a:pt x="740" y="1485"/>
                    <a:pt x="923" y="1550"/>
                    <a:pt x="1098" y="1550"/>
                  </a:cubicBezTo>
                  <a:cubicBezTo>
                    <a:pt x="1703" y="1550"/>
                    <a:pt x="2221" y="764"/>
                    <a:pt x="1648" y="222"/>
                  </a:cubicBezTo>
                  <a:cubicBezTo>
                    <a:pt x="1483" y="66"/>
                    <a:pt x="130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5611207" y="788849"/>
              <a:ext cx="56870" cy="39736"/>
            </a:xfrm>
            <a:custGeom>
              <a:avLst/>
              <a:gdLst/>
              <a:ahLst/>
              <a:cxnLst/>
              <a:rect l="l" t="t" r="r" b="b"/>
              <a:pathLst>
                <a:path w="1852" h="1294" extrusionOk="0">
                  <a:moveTo>
                    <a:pt x="937" y="0"/>
                  </a:moveTo>
                  <a:cubicBezTo>
                    <a:pt x="432" y="0"/>
                    <a:pt x="1" y="656"/>
                    <a:pt x="480" y="1107"/>
                  </a:cubicBezTo>
                  <a:cubicBezTo>
                    <a:pt x="618" y="1238"/>
                    <a:pt x="770" y="1293"/>
                    <a:pt x="916" y="1293"/>
                  </a:cubicBezTo>
                  <a:cubicBezTo>
                    <a:pt x="1421" y="1293"/>
                    <a:pt x="1851" y="638"/>
                    <a:pt x="1374" y="186"/>
                  </a:cubicBezTo>
                  <a:cubicBezTo>
                    <a:pt x="1236" y="55"/>
                    <a:pt x="1083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5596529" y="888924"/>
              <a:ext cx="53155" cy="37095"/>
            </a:xfrm>
            <a:custGeom>
              <a:avLst/>
              <a:gdLst/>
              <a:ahLst/>
              <a:cxnLst/>
              <a:rect l="l" t="t" r="r" b="b"/>
              <a:pathLst>
                <a:path w="1731" h="1208" extrusionOk="0">
                  <a:moveTo>
                    <a:pt x="875" y="0"/>
                  </a:moveTo>
                  <a:cubicBezTo>
                    <a:pt x="403" y="0"/>
                    <a:pt x="1" y="613"/>
                    <a:pt x="449" y="1034"/>
                  </a:cubicBezTo>
                  <a:cubicBezTo>
                    <a:pt x="578" y="1156"/>
                    <a:pt x="720" y="1207"/>
                    <a:pt x="857" y="1207"/>
                  </a:cubicBezTo>
                  <a:cubicBezTo>
                    <a:pt x="1328" y="1207"/>
                    <a:pt x="1730" y="595"/>
                    <a:pt x="1283" y="174"/>
                  </a:cubicBezTo>
                  <a:cubicBezTo>
                    <a:pt x="1154" y="52"/>
                    <a:pt x="1011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5286475" y="687668"/>
              <a:ext cx="65284" cy="45539"/>
            </a:xfrm>
            <a:custGeom>
              <a:avLst/>
              <a:gdLst/>
              <a:ahLst/>
              <a:cxnLst/>
              <a:rect l="l" t="t" r="r" b="b"/>
              <a:pathLst>
                <a:path w="2126" h="1483" extrusionOk="0">
                  <a:moveTo>
                    <a:pt x="1080" y="0"/>
                  </a:moveTo>
                  <a:cubicBezTo>
                    <a:pt x="499" y="0"/>
                    <a:pt x="0" y="757"/>
                    <a:pt x="550" y="1273"/>
                  </a:cubicBezTo>
                  <a:cubicBezTo>
                    <a:pt x="708" y="1421"/>
                    <a:pt x="881" y="1483"/>
                    <a:pt x="1047" y="1483"/>
                  </a:cubicBezTo>
                  <a:cubicBezTo>
                    <a:pt x="1628" y="1483"/>
                    <a:pt x="2125" y="727"/>
                    <a:pt x="1577" y="210"/>
                  </a:cubicBezTo>
                  <a:cubicBezTo>
                    <a:pt x="1420" y="62"/>
                    <a:pt x="1247" y="0"/>
                    <a:pt x="1080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5354830" y="648239"/>
              <a:ext cx="52755" cy="36818"/>
            </a:xfrm>
            <a:custGeom>
              <a:avLst/>
              <a:gdLst/>
              <a:ahLst/>
              <a:cxnLst/>
              <a:rect l="l" t="t" r="r" b="b"/>
              <a:pathLst>
                <a:path w="1718" h="1199" extrusionOk="0">
                  <a:moveTo>
                    <a:pt x="873" y="1"/>
                  </a:moveTo>
                  <a:cubicBezTo>
                    <a:pt x="404" y="1"/>
                    <a:pt x="1" y="610"/>
                    <a:pt x="444" y="1028"/>
                  </a:cubicBezTo>
                  <a:cubicBezTo>
                    <a:pt x="571" y="1148"/>
                    <a:pt x="711" y="1198"/>
                    <a:pt x="846" y="1198"/>
                  </a:cubicBezTo>
                  <a:cubicBezTo>
                    <a:pt x="1314" y="1198"/>
                    <a:pt x="1718" y="589"/>
                    <a:pt x="1276" y="171"/>
                  </a:cubicBezTo>
                  <a:cubicBezTo>
                    <a:pt x="1148" y="51"/>
                    <a:pt x="1008" y="1"/>
                    <a:pt x="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5264213" y="759124"/>
              <a:ext cx="59788" cy="42683"/>
            </a:xfrm>
            <a:custGeom>
              <a:avLst/>
              <a:gdLst/>
              <a:ahLst/>
              <a:cxnLst/>
              <a:rect l="l" t="t" r="r" b="b"/>
              <a:pathLst>
                <a:path w="1947" h="1390" extrusionOk="0">
                  <a:moveTo>
                    <a:pt x="890" y="0"/>
                  </a:moveTo>
                  <a:cubicBezTo>
                    <a:pt x="777" y="0"/>
                    <a:pt x="655" y="34"/>
                    <a:pt x="530" y="114"/>
                  </a:cubicBezTo>
                  <a:cubicBezTo>
                    <a:pt x="250" y="290"/>
                    <a:pt x="1" y="583"/>
                    <a:pt x="113" y="940"/>
                  </a:cubicBezTo>
                  <a:cubicBezTo>
                    <a:pt x="209" y="1243"/>
                    <a:pt x="527" y="1390"/>
                    <a:pt x="827" y="1390"/>
                  </a:cubicBezTo>
                  <a:cubicBezTo>
                    <a:pt x="857" y="1390"/>
                    <a:pt x="888" y="1388"/>
                    <a:pt x="917" y="1385"/>
                  </a:cubicBezTo>
                  <a:cubicBezTo>
                    <a:pt x="1947" y="1285"/>
                    <a:pt x="1582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5161987" y="756790"/>
              <a:ext cx="71641" cy="49992"/>
            </a:xfrm>
            <a:custGeom>
              <a:avLst/>
              <a:gdLst/>
              <a:ahLst/>
              <a:cxnLst/>
              <a:rect l="l" t="t" r="r" b="b"/>
              <a:pathLst>
                <a:path w="2333" h="1628" extrusionOk="0">
                  <a:moveTo>
                    <a:pt x="1185" y="1"/>
                  </a:moveTo>
                  <a:cubicBezTo>
                    <a:pt x="547" y="1"/>
                    <a:pt x="0" y="834"/>
                    <a:pt x="606" y="1399"/>
                  </a:cubicBezTo>
                  <a:cubicBezTo>
                    <a:pt x="778" y="1560"/>
                    <a:pt x="967" y="1627"/>
                    <a:pt x="1149" y="1627"/>
                  </a:cubicBezTo>
                  <a:cubicBezTo>
                    <a:pt x="1786" y="1627"/>
                    <a:pt x="2333" y="795"/>
                    <a:pt x="1728" y="230"/>
                  </a:cubicBezTo>
                  <a:cubicBezTo>
                    <a:pt x="1556" y="69"/>
                    <a:pt x="1367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5139079" y="892487"/>
              <a:ext cx="62582" cy="43820"/>
            </a:xfrm>
            <a:custGeom>
              <a:avLst/>
              <a:gdLst/>
              <a:ahLst/>
              <a:cxnLst/>
              <a:rect l="l" t="t" r="r" b="b"/>
              <a:pathLst>
                <a:path w="2038" h="1427" extrusionOk="0">
                  <a:moveTo>
                    <a:pt x="951" y="1"/>
                  </a:moveTo>
                  <a:cubicBezTo>
                    <a:pt x="894" y="1"/>
                    <a:pt x="835" y="9"/>
                    <a:pt x="775" y="25"/>
                  </a:cubicBezTo>
                  <a:cubicBezTo>
                    <a:pt x="571" y="81"/>
                    <a:pt x="416" y="158"/>
                    <a:pt x="287" y="326"/>
                  </a:cubicBezTo>
                  <a:cubicBezTo>
                    <a:pt x="0" y="699"/>
                    <a:pt x="103" y="1277"/>
                    <a:pt x="626" y="1399"/>
                  </a:cubicBezTo>
                  <a:cubicBezTo>
                    <a:pt x="710" y="1418"/>
                    <a:pt x="785" y="1427"/>
                    <a:pt x="855" y="1427"/>
                  </a:cubicBezTo>
                  <a:cubicBezTo>
                    <a:pt x="1027" y="1427"/>
                    <a:pt x="1173" y="1375"/>
                    <a:pt x="1355" y="1295"/>
                  </a:cubicBezTo>
                  <a:cubicBezTo>
                    <a:pt x="2038" y="999"/>
                    <a:pt x="1606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5086263" y="974107"/>
              <a:ext cx="41793" cy="34976"/>
            </a:xfrm>
            <a:custGeom>
              <a:avLst/>
              <a:gdLst/>
              <a:ahLst/>
              <a:cxnLst/>
              <a:rect l="l" t="t" r="r" b="b"/>
              <a:pathLst>
                <a:path w="1361" h="1139" extrusionOk="0">
                  <a:moveTo>
                    <a:pt x="747" y="0"/>
                  </a:moveTo>
                  <a:cubicBezTo>
                    <a:pt x="377" y="0"/>
                    <a:pt x="0" y="278"/>
                    <a:pt x="167" y="729"/>
                  </a:cubicBezTo>
                  <a:cubicBezTo>
                    <a:pt x="270" y="1004"/>
                    <a:pt x="526" y="1138"/>
                    <a:pt x="772" y="1138"/>
                  </a:cubicBezTo>
                  <a:cubicBezTo>
                    <a:pt x="1073" y="1138"/>
                    <a:pt x="1360" y="939"/>
                    <a:pt x="1339" y="553"/>
                  </a:cubicBezTo>
                  <a:cubicBezTo>
                    <a:pt x="1318" y="168"/>
                    <a:pt x="1034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5144330" y="1036781"/>
              <a:ext cx="55212" cy="38507"/>
            </a:xfrm>
            <a:custGeom>
              <a:avLst/>
              <a:gdLst/>
              <a:ahLst/>
              <a:cxnLst/>
              <a:rect l="l" t="t" r="r" b="b"/>
              <a:pathLst>
                <a:path w="1798" h="1254" extrusionOk="0">
                  <a:moveTo>
                    <a:pt x="910" y="1"/>
                  </a:moveTo>
                  <a:cubicBezTo>
                    <a:pt x="418" y="1"/>
                    <a:pt x="0" y="645"/>
                    <a:pt x="470" y="1079"/>
                  </a:cubicBezTo>
                  <a:cubicBezTo>
                    <a:pt x="603" y="1202"/>
                    <a:pt x="748" y="1254"/>
                    <a:pt x="888" y="1254"/>
                  </a:cubicBezTo>
                  <a:cubicBezTo>
                    <a:pt x="1379" y="1254"/>
                    <a:pt x="1797" y="610"/>
                    <a:pt x="1328" y="175"/>
                  </a:cubicBezTo>
                  <a:cubicBezTo>
                    <a:pt x="1195" y="52"/>
                    <a:pt x="1049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5210966" y="1149263"/>
              <a:ext cx="58928" cy="41087"/>
            </a:xfrm>
            <a:custGeom>
              <a:avLst/>
              <a:gdLst/>
              <a:ahLst/>
              <a:cxnLst/>
              <a:rect l="l" t="t" r="r" b="b"/>
              <a:pathLst>
                <a:path w="1919" h="1338" extrusionOk="0">
                  <a:moveTo>
                    <a:pt x="970" y="1"/>
                  </a:moveTo>
                  <a:cubicBezTo>
                    <a:pt x="445" y="1"/>
                    <a:pt x="1" y="688"/>
                    <a:pt x="503" y="1151"/>
                  </a:cubicBezTo>
                  <a:cubicBezTo>
                    <a:pt x="645" y="1282"/>
                    <a:pt x="801" y="1337"/>
                    <a:pt x="949" y="1337"/>
                  </a:cubicBezTo>
                  <a:cubicBezTo>
                    <a:pt x="1474" y="1337"/>
                    <a:pt x="1918" y="651"/>
                    <a:pt x="1416" y="187"/>
                  </a:cubicBezTo>
                  <a:cubicBezTo>
                    <a:pt x="1274" y="56"/>
                    <a:pt x="1119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5295350" y="1157093"/>
              <a:ext cx="50698" cy="35375"/>
            </a:xfrm>
            <a:custGeom>
              <a:avLst/>
              <a:gdLst/>
              <a:ahLst/>
              <a:cxnLst/>
              <a:rect l="l" t="t" r="r" b="b"/>
              <a:pathLst>
                <a:path w="1651" h="1152" extrusionOk="0">
                  <a:moveTo>
                    <a:pt x="833" y="0"/>
                  </a:moveTo>
                  <a:cubicBezTo>
                    <a:pt x="382" y="0"/>
                    <a:pt x="0" y="590"/>
                    <a:pt x="432" y="990"/>
                  </a:cubicBezTo>
                  <a:cubicBezTo>
                    <a:pt x="555" y="1104"/>
                    <a:pt x="689" y="1151"/>
                    <a:pt x="817" y="1151"/>
                  </a:cubicBezTo>
                  <a:cubicBezTo>
                    <a:pt x="1268" y="1151"/>
                    <a:pt x="1651" y="561"/>
                    <a:pt x="1219" y="162"/>
                  </a:cubicBezTo>
                  <a:cubicBezTo>
                    <a:pt x="1096" y="48"/>
                    <a:pt x="962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5312700" y="1224005"/>
              <a:ext cx="55642" cy="38814"/>
            </a:xfrm>
            <a:custGeom>
              <a:avLst/>
              <a:gdLst/>
              <a:ahLst/>
              <a:cxnLst/>
              <a:rect l="l" t="t" r="r" b="b"/>
              <a:pathLst>
                <a:path w="1812" h="1264" extrusionOk="0">
                  <a:moveTo>
                    <a:pt x="914" y="0"/>
                  </a:moveTo>
                  <a:cubicBezTo>
                    <a:pt x="418" y="0"/>
                    <a:pt x="0" y="648"/>
                    <a:pt x="475" y="1087"/>
                  </a:cubicBezTo>
                  <a:cubicBezTo>
                    <a:pt x="610" y="1211"/>
                    <a:pt x="757" y="1264"/>
                    <a:pt x="898" y="1264"/>
                  </a:cubicBezTo>
                  <a:cubicBezTo>
                    <a:pt x="1394" y="1264"/>
                    <a:pt x="1812" y="616"/>
                    <a:pt x="1337" y="178"/>
                  </a:cubicBezTo>
                  <a:cubicBezTo>
                    <a:pt x="1202" y="53"/>
                    <a:pt x="105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5202337" y="1078758"/>
              <a:ext cx="63319" cy="44157"/>
            </a:xfrm>
            <a:custGeom>
              <a:avLst/>
              <a:gdLst/>
              <a:ahLst/>
              <a:cxnLst/>
              <a:rect l="l" t="t" r="r" b="b"/>
              <a:pathLst>
                <a:path w="2062" h="1438" extrusionOk="0">
                  <a:moveTo>
                    <a:pt x="1043" y="0"/>
                  </a:moveTo>
                  <a:cubicBezTo>
                    <a:pt x="479" y="0"/>
                    <a:pt x="0" y="739"/>
                    <a:pt x="540" y="1237"/>
                  </a:cubicBezTo>
                  <a:cubicBezTo>
                    <a:pt x="692" y="1378"/>
                    <a:pt x="859" y="1437"/>
                    <a:pt x="1019" y="1437"/>
                  </a:cubicBezTo>
                  <a:cubicBezTo>
                    <a:pt x="1583" y="1437"/>
                    <a:pt x="2061" y="699"/>
                    <a:pt x="1524" y="201"/>
                  </a:cubicBezTo>
                  <a:cubicBezTo>
                    <a:pt x="1371" y="60"/>
                    <a:pt x="1204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5116970" y="1119077"/>
              <a:ext cx="57116" cy="39797"/>
            </a:xfrm>
            <a:custGeom>
              <a:avLst/>
              <a:gdLst/>
              <a:ahLst/>
              <a:cxnLst/>
              <a:rect l="l" t="t" r="r" b="b"/>
              <a:pathLst>
                <a:path w="1860" h="1296" extrusionOk="0">
                  <a:moveTo>
                    <a:pt x="942" y="1"/>
                  </a:moveTo>
                  <a:cubicBezTo>
                    <a:pt x="433" y="1"/>
                    <a:pt x="1" y="667"/>
                    <a:pt x="488" y="1116"/>
                  </a:cubicBezTo>
                  <a:cubicBezTo>
                    <a:pt x="625" y="1242"/>
                    <a:pt x="775" y="1295"/>
                    <a:pt x="919" y="1295"/>
                  </a:cubicBezTo>
                  <a:cubicBezTo>
                    <a:pt x="1429" y="1295"/>
                    <a:pt x="1860" y="629"/>
                    <a:pt x="1374" y="181"/>
                  </a:cubicBezTo>
                  <a:cubicBezTo>
                    <a:pt x="1236" y="54"/>
                    <a:pt x="1086" y="1"/>
                    <a:pt x="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5228162" y="704250"/>
              <a:ext cx="21372" cy="14955"/>
            </a:xfrm>
            <a:custGeom>
              <a:avLst/>
              <a:gdLst/>
              <a:ahLst/>
              <a:cxnLst/>
              <a:rect l="l" t="t" r="r" b="b"/>
              <a:pathLst>
                <a:path w="696" h="487" extrusionOk="0">
                  <a:moveTo>
                    <a:pt x="354" y="1"/>
                  </a:moveTo>
                  <a:cubicBezTo>
                    <a:pt x="163" y="1"/>
                    <a:pt x="1" y="249"/>
                    <a:pt x="180" y="418"/>
                  </a:cubicBezTo>
                  <a:cubicBezTo>
                    <a:pt x="232" y="466"/>
                    <a:pt x="288" y="486"/>
                    <a:pt x="342" y="486"/>
                  </a:cubicBezTo>
                  <a:cubicBezTo>
                    <a:pt x="533" y="486"/>
                    <a:pt x="696" y="238"/>
                    <a:pt x="516" y="69"/>
                  </a:cubicBezTo>
                  <a:cubicBezTo>
                    <a:pt x="465" y="21"/>
                    <a:pt x="408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5397422" y="1202909"/>
              <a:ext cx="64394" cy="44894"/>
            </a:xfrm>
            <a:custGeom>
              <a:avLst/>
              <a:gdLst/>
              <a:ahLst/>
              <a:cxnLst/>
              <a:rect l="l" t="t" r="r" b="b"/>
              <a:pathLst>
                <a:path w="2097" h="1462" extrusionOk="0">
                  <a:moveTo>
                    <a:pt x="1058" y="1"/>
                  </a:moveTo>
                  <a:cubicBezTo>
                    <a:pt x="484" y="1"/>
                    <a:pt x="1" y="748"/>
                    <a:pt x="549" y="1255"/>
                  </a:cubicBezTo>
                  <a:cubicBezTo>
                    <a:pt x="706" y="1400"/>
                    <a:pt x="877" y="1461"/>
                    <a:pt x="1040" y="1461"/>
                  </a:cubicBezTo>
                  <a:cubicBezTo>
                    <a:pt x="1613" y="1461"/>
                    <a:pt x="2096" y="715"/>
                    <a:pt x="1549" y="207"/>
                  </a:cubicBezTo>
                  <a:cubicBezTo>
                    <a:pt x="1392" y="62"/>
                    <a:pt x="1221" y="1"/>
                    <a:pt x="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5423984" y="1161054"/>
              <a:ext cx="33133" cy="23153"/>
            </a:xfrm>
            <a:custGeom>
              <a:avLst/>
              <a:gdLst/>
              <a:ahLst/>
              <a:cxnLst/>
              <a:rect l="l" t="t" r="r" b="b"/>
              <a:pathLst>
                <a:path w="1079" h="754" extrusionOk="0">
                  <a:moveTo>
                    <a:pt x="545" y="1"/>
                  </a:moveTo>
                  <a:cubicBezTo>
                    <a:pt x="250" y="1"/>
                    <a:pt x="1" y="386"/>
                    <a:pt x="283" y="647"/>
                  </a:cubicBezTo>
                  <a:cubicBezTo>
                    <a:pt x="363" y="722"/>
                    <a:pt x="451" y="753"/>
                    <a:pt x="536" y="753"/>
                  </a:cubicBezTo>
                  <a:cubicBezTo>
                    <a:pt x="830" y="753"/>
                    <a:pt x="1079" y="369"/>
                    <a:pt x="798" y="107"/>
                  </a:cubicBezTo>
                  <a:cubicBezTo>
                    <a:pt x="717" y="32"/>
                    <a:pt x="63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5494764" y="1166244"/>
              <a:ext cx="52448" cy="36573"/>
            </a:xfrm>
            <a:custGeom>
              <a:avLst/>
              <a:gdLst/>
              <a:ahLst/>
              <a:cxnLst/>
              <a:rect l="l" t="t" r="r" b="b"/>
              <a:pathLst>
                <a:path w="1708" h="1191" extrusionOk="0">
                  <a:moveTo>
                    <a:pt x="861" y="0"/>
                  </a:moveTo>
                  <a:cubicBezTo>
                    <a:pt x="395" y="0"/>
                    <a:pt x="1" y="608"/>
                    <a:pt x="446" y="1022"/>
                  </a:cubicBezTo>
                  <a:cubicBezTo>
                    <a:pt x="574" y="1141"/>
                    <a:pt x="714" y="1191"/>
                    <a:pt x="848" y="1191"/>
                  </a:cubicBezTo>
                  <a:cubicBezTo>
                    <a:pt x="1314" y="1191"/>
                    <a:pt x="1708" y="585"/>
                    <a:pt x="1263" y="170"/>
                  </a:cubicBezTo>
                  <a:cubicBezTo>
                    <a:pt x="1135" y="50"/>
                    <a:pt x="995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566528" y="1135383"/>
              <a:ext cx="43267" cy="36173"/>
            </a:xfrm>
            <a:custGeom>
              <a:avLst/>
              <a:gdLst/>
              <a:ahLst/>
              <a:cxnLst/>
              <a:rect l="l" t="t" r="r" b="b"/>
              <a:pathLst>
                <a:path w="1409" h="1178" extrusionOk="0">
                  <a:moveTo>
                    <a:pt x="629" y="0"/>
                  </a:moveTo>
                  <a:cubicBezTo>
                    <a:pt x="253" y="0"/>
                    <a:pt x="1" y="365"/>
                    <a:pt x="192" y="764"/>
                  </a:cubicBezTo>
                  <a:lnTo>
                    <a:pt x="256" y="899"/>
                  </a:lnTo>
                  <a:cubicBezTo>
                    <a:pt x="348" y="1089"/>
                    <a:pt x="548" y="1178"/>
                    <a:pt x="749" y="1178"/>
                  </a:cubicBezTo>
                  <a:cubicBezTo>
                    <a:pt x="912" y="1178"/>
                    <a:pt x="1074" y="1119"/>
                    <a:pt x="1178" y="1008"/>
                  </a:cubicBezTo>
                  <a:cubicBezTo>
                    <a:pt x="1409" y="762"/>
                    <a:pt x="1380" y="253"/>
                    <a:pt x="1016" y="106"/>
                  </a:cubicBezTo>
                  <a:lnTo>
                    <a:pt x="877" y="50"/>
                  </a:lnTo>
                  <a:cubicBezTo>
                    <a:pt x="791" y="16"/>
                    <a:pt x="707" y="0"/>
                    <a:pt x="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5528174" y="1109343"/>
              <a:ext cx="42898" cy="36695"/>
            </a:xfrm>
            <a:custGeom>
              <a:avLst/>
              <a:gdLst/>
              <a:ahLst/>
              <a:cxnLst/>
              <a:rect l="l" t="t" r="r" b="b"/>
              <a:pathLst>
                <a:path w="1397" h="1195" extrusionOk="0">
                  <a:moveTo>
                    <a:pt x="745" y="1"/>
                  </a:moveTo>
                  <a:cubicBezTo>
                    <a:pt x="662" y="1"/>
                    <a:pt x="574" y="18"/>
                    <a:pt x="484" y="58"/>
                  </a:cubicBezTo>
                  <a:lnTo>
                    <a:pt x="351" y="118"/>
                  </a:lnTo>
                  <a:cubicBezTo>
                    <a:pt x="1" y="273"/>
                    <a:pt x="3" y="797"/>
                    <a:pt x="264" y="1035"/>
                  </a:cubicBezTo>
                  <a:cubicBezTo>
                    <a:pt x="378" y="1139"/>
                    <a:pt x="541" y="1195"/>
                    <a:pt x="701" y="1195"/>
                  </a:cubicBezTo>
                  <a:cubicBezTo>
                    <a:pt x="908" y="1195"/>
                    <a:pt x="1109" y="1101"/>
                    <a:pt x="1187" y="898"/>
                  </a:cubicBezTo>
                  <a:lnTo>
                    <a:pt x="1240" y="764"/>
                  </a:lnTo>
                  <a:cubicBezTo>
                    <a:pt x="1397" y="360"/>
                    <a:pt x="1119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604237" y="1042063"/>
              <a:ext cx="56164" cy="39244"/>
            </a:xfrm>
            <a:custGeom>
              <a:avLst/>
              <a:gdLst/>
              <a:ahLst/>
              <a:cxnLst/>
              <a:rect l="l" t="t" r="r" b="b"/>
              <a:pathLst>
                <a:path w="1829" h="1278" extrusionOk="0">
                  <a:moveTo>
                    <a:pt x="922" y="1"/>
                  </a:moveTo>
                  <a:cubicBezTo>
                    <a:pt x="423" y="1"/>
                    <a:pt x="0" y="649"/>
                    <a:pt x="476" y="1095"/>
                  </a:cubicBezTo>
                  <a:cubicBezTo>
                    <a:pt x="613" y="1223"/>
                    <a:pt x="763" y="1277"/>
                    <a:pt x="907" y="1277"/>
                  </a:cubicBezTo>
                  <a:cubicBezTo>
                    <a:pt x="1406" y="1277"/>
                    <a:pt x="1828" y="629"/>
                    <a:pt x="1353" y="184"/>
                  </a:cubicBezTo>
                  <a:cubicBezTo>
                    <a:pt x="1217" y="55"/>
                    <a:pt x="1066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580531" y="994220"/>
              <a:ext cx="53093" cy="37033"/>
            </a:xfrm>
            <a:custGeom>
              <a:avLst/>
              <a:gdLst/>
              <a:ahLst/>
              <a:cxnLst/>
              <a:rect l="l" t="t" r="r" b="b"/>
              <a:pathLst>
                <a:path w="1729" h="1206" extrusionOk="0">
                  <a:moveTo>
                    <a:pt x="873" y="0"/>
                  </a:moveTo>
                  <a:cubicBezTo>
                    <a:pt x="402" y="0"/>
                    <a:pt x="0" y="613"/>
                    <a:pt x="449" y="1034"/>
                  </a:cubicBezTo>
                  <a:cubicBezTo>
                    <a:pt x="579" y="1155"/>
                    <a:pt x="721" y="1206"/>
                    <a:pt x="857" y="1206"/>
                  </a:cubicBezTo>
                  <a:cubicBezTo>
                    <a:pt x="1328" y="1206"/>
                    <a:pt x="1729" y="594"/>
                    <a:pt x="1280" y="173"/>
                  </a:cubicBezTo>
                  <a:cubicBezTo>
                    <a:pt x="1151" y="51"/>
                    <a:pt x="1009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653461" y="942417"/>
              <a:ext cx="47228" cy="40104"/>
            </a:xfrm>
            <a:custGeom>
              <a:avLst/>
              <a:gdLst/>
              <a:ahLst/>
              <a:cxnLst/>
              <a:rect l="l" t="t" r="r" b="b"/>
              <a:pathLst>
                <a:path w="1538" h="1306" extrusionOk="0">
                  <a:moveTo>
                    <a:pt x="762" y="0"/>
                  </a:moveTo>
                  <a:cubicBezTo>
                    <a:pt x="735" y="0"/>
                    <a:pt x="708" y="2"/>
                    <a:pt x="681" y="6"/>
                  </a:cubicBezTo>
                  <a:lnTo>
                    <a:pt x="572" y="19"/>
                  </a:lnTo>
                  <a:cubicBezTo>
                    <a:pt x="251" y="62"/>
                    <a:pt x="75" y="242"/>
                    <a:pt x="47" y="563"/>
                  </a:cubicBezTo>
                  <a:lnTo>
                    <a:pt x="37" y="670"/>
                  </a:lnTo>
                  <a:cubicBezTo>
                    <a:pt x="0" y="1070"/>
                    <a:pt x="371" y="1305"/>
                    <a:pt x="727" y="1305"/>
                  </a:cubicBezTo>
                  <a:cubicBezTo>
                    <a:pt x="903" y="1305"/>
                    <a:pt x="1076" y="1248"/>
                    <a:pt x="1194" y="1126"/>
                  </a:cubicBezTo>
                  <a:cubicBezTo>
                    <a:pt x="1538" y="771"/>
                    <a:pt x="130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656654" y="873970"/>
              <a:ext cx="38108" cy="26623"/>
            </a:xfrm>
            <a:custGeom>
              <a:avLst/>
              <a:gdLst/>
              <a:ahLst/>
              <a:cxnLst/>
              <a:rect l="l" t="t" r="r" b="b"/>
              <a:pathLst>
                <a:path w="1241" h="867" extrusionOk="0">
                  <a:moveTo>
                    <a:pt x="627" y="1"/>
                  </a:moveTo>
                  <a:cubicBezTo>
                    <a:pt x="289" y="1"/>
                    <a:pt x="1" y="439"/>
                    <a:pt x="321" y="742"/>
                  </a:cubicBezTo>
                  <a:cubicBezTo>
                    <a:pt x="414" y="830"/>
                    <a:pt x="516" y="867"/>
                    <a:pt x="614" y="867"/>
                  </a:cubicBezTo>
                  <a:cubicBezTo>
                    <a:pt x="952" y="867"/>
                    <a:pt x="1240" y="428"/>
                    <a:pt x="919" y="125"/>
                  </a:cubicBezTo>
                  <a:cubicBezTo>
                    <a:pt x="827" y="38"/>
                    <a:pt x="725" y="1"/>
                    <a:pt x="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666819" y="1048081"/>
              <a:ext cx="37432" cy="26163"/>
            </a:xfrm>
            <a:custGeom>
              <a:avLst/>
              <a:gdLst/>
              <a:ahLst/>
              <a:cxnLst/>
              <a:rect l="l" t="t" r="r" b="b"/>
              <a:pathLst>
                <a:path w="1219" h="852" extrusionOk="0">
                  <a:moveTo>
                    <a:pt x="615" y="1"/>
                  </a:moveTo>
                  <a:cubicBezTo>
                    <a:pt x="282" y="1"/>
                    <a:pt x="0" y="432"/>
                    <a:pt x="317" y="729"/>
                  </a:cubicBezTo>
                  <a:cubicBezTo>
                    <a:pt x="409" y="815"/>
                    <a:pt x="509" y="851"/>
                    <a:pt x="605" y="851"/>
                  </a:cubicBezTo>
                  <a:cubicBezTo>
                    <a:pt x="937" y="851"/>
                    <a:pt x="1218" y="420"/>
                    <a:pt x="902" y="122"/>
                  </a:cubicBezTo>
                  <a:cubicBezTo>
                    <a:pt x="811" y="37"/>
                    <a:pt x="711" y="1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095506" y="825882"/>
              <a:ext cx="48456" cy="33748"/>
            </a:xfrm>
            <a:custGeom>
              <a:avLst/>
              <a:gdLst/>
              <a:ahLst/>
              <a:cxnLst/>
              <a:rect l="l" t="t" r="r" b="b"/>
              <a:pathLst>
                <a:path w="1578" h="1099" extrusionOk="0">
                  <a:moveTo>
                    <a:pt x="802" y="1"/>
                  </a:moveTo>
                  <a:cubicBezTo>
                    <a:pt x="370" y="1"/>
                    <a:pt x="1" y="565"/>
                    <a:pt x="411" y="945"/>
                  </a:cubicBezTo>
                  <a:cubicBezTo>
                    <a:pt x="527" y="1053"/>
                    <a:pt x="655" y="1099"/>
                    <a:pt x="777" y="1099"/>
                  </a:cubicBezTo>
                  <a:cubicBezTo>
                    <a:pt x="1208" y="1099"/>
                    <a:pt x="1577" y="535"/>
                    <a:pt x="1169" y="154"/>
                  </a:cubicBezTo>
                  <a:cubicBezTo>
                    <a:pt x="1052" y="46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249964" y="813415"/>
              <a:ext cx="224288" cy="136710"/>
            </a:xfrm>
            <a:custGeom>
              <a:avLst/>
              <a:gdLst/>
              <a:ahLst/>
              <a:cxnLst/>
              <a:rect l="l" t="t" r="r" b="b"/>
              <a:pathLst>
                <a:path w="7304" h="4452" extrusionOk="0">
                  <a:moveTo>
                    <a:pt x="5055" y="1"/>
                  </a:moveTo>
                  <a:cubicBezTo>
                    <a:pt x="4294" y="1"/>
                    <a:pt x="3534" y="217"/>
                    <a:pt x="2831" y="605"/>
                  </a:cubicBezTo>
                  <a:cubicBezTo>
                    <a:pt x="1595" y="1287"/>
                    <a:pt x="0" y="2810"/>
                    <a:pt x="857" y="4313"/>
                  </a:cubicBezTo>
                  <a:cubicBezTo>
                    <a:pt x="907" y="4402"/>
                    <a:pt x="1010" y="4451"/>
                    <a:pt x="1110" y="4451"/>
                  </a:cubicBezTo>
                  <a:cubicBezTo>
                    <a:pt x="1135" y="4451"/>
                    <a:pt x="1160" y="4448"/>
                    <a:pt x="1184" y="4442"/>
                  </a:cubicBezTo>
                  <a:cubicBezTo>
                    <a:pt x="2243" y="4163"/>
                    <a:pt x="2549" y="3228"/>
                    <a:pt x="3178" y="2449"/>
                  </a:cubicBezTo>
                  <a:cubicBezTo>
                    <a:pt x="3890" y="1565"/>
                    <a:pt x="4921" y="1090"/>
                    <a:pt x="6039" y="1090"/>
                  </a:cubicBezTo>
                  <a:cubicBezTo>
                    <a:pt x="6255" y="1090"/>
                    <a:pt x="6475" y="1108"/>
                    <a:pt x="6695" y="1144"/>
                  </a:cubicBezTo>
                  <a:cubicBezTo>
                    <a:pt x="6718" y="1148"/>
                    <a:pt x="6740" y="1149"/>
                    <a:pt x="6762" y="1149"/>
                  </a:cubicBezTo>
                  <a:cubicBezTo>
                    <a:pt x="7114" y="1149"/>
                    <a:pt x="7303" y="678"/>
                    <a:pt x="6943" y="483"/>
                  </a:cubicBezTo>
                  <a:cubicBezTo>
                    <a:pt x="6334" y="153"/>
                    <a:pt x="5694" y="1"/>
                    <a:pt x="505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363613" y="1038531"/>
              <a:ext cx="136372" cy="66482"/>
            </a:xfrm>
            <a:custGeom>
              <a:avLst/>
              <a:gdLst/>
              <a:ahLst/>
              <a:cxnLst/>
              <a:rect l="l" t="t" r="r" b="b"/>
              <a:pathLst>
                <a:path w="4441" h="2165" extrusionOk="0">
                  <a:moveTo>
                    <a:pt x="4244" y="1"/>
                  </a:moveTo>
                  <a:cubicBezTo>
                    <a:pt x="4232" y="1"/>
                    <a:pt x="4220" y="2"/>
                    <a:pt x="4208" y="5"/>
                  </a:cubicBezTo>
                  <a:cubicBezTo>
                    <a:pt x="2859" y="293"/>
                    <a:pt x="1692" y="1123"/>
                    <a:pt x="300" y="1191"/>
                  </a:cubicBezTo>
                  <a:cubicBezTo>
                    <a:pt x="115" y="1200"/>
                    <a:pt x="0" y="1398"/>
                    <a:pt x="100" y="1560"/>
                  </a:cubicBezTo>
                  <a:cubicBezTo>
                    <a:pt x="378" y="2013"/>
                    <a:pt x="837" y="2165"/>
                    <a:pt x="1322" y="2165"/>
                  </a:cubicBezTo>
                  <a:cubicBezTo>
                    <a:pt x="1625" y="2165"/>
                    <a:pt x="1939" y="2106"/>
                    <a:pt x="2224" y="2023"/>
                  </a:cubicBezTo>
                  <a:cubicBezTo>
                    <a:pt x="3175" y="1750"/>
                    <a:pt x="3968" y="1099"/>
                    <a:pt x="4388" y="223"/>
                  </a:cubicBezTo>
                  <a:cubicBezTo>
                    <a:pt x="4441" y="115"/>
                    <a:pt x="4356" y="1"/>
                    <a:pt x="4244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298451" y="985438"/>
              <a:ext cx="259417" cy="123168"/>
            </a:xfrm>
            <a:custGeom>
              <a:avLst/>
              <a:gdLst/>
              <a:ahLst/>
              <a:cxnLst/>
              <a:rect l="l" t="t" r="r" b="b"/>
              <a:pathLst>
                <a:path w="8448" h="4011" extrusionOk="0">
                  <a:moveTo>
                    <a:pt x="7466" y="0"/>
                  </a:moveTo>
                  <a:cubicBezTo>
                    <a:pt x="7387" y="0"/>
                    <a:pt x="7309" y="20"/>
                    <a:pt x="7238" y="62"/>
                  </a:cubicBezTo>
                  <a:cubicBezTo>
                    <a:pt x="6164" y="703"/>
                    <a:pt x="5822" y="1914"/>
                    <a:pt x="4500" y="2310"/>
                  </a:cubicBezTo>
                  <a:cubicBezTo>
                    <a:pt x="4175" y="2407"/>
                    <a:pt x="3864" y="2449"/>
                    <a:pt x="3560" y="2449"/>
                  </a:cubicBezTo>
                  <a:cubicBezTo>
                    <a:pt x="2623" y="2449"/>
                    <a:pt x="1765" y="2052"/>
                    <a:pt x="846" y="1664"/>
                  </a:cubicBezTo>
                  <a:cubicBezTo>
                    <a:pt x="777" y="1635"/>
                    <a:pt x="707" y="1622"/>
                    <a:pt x="638" y="1622"/>
                  </a:cubicBezTo>
                  <a:cubicBezTo>
                    <a:pt x="292" y="1622"/>
                    <a:pt x="0" y="1963"/>
                    <a:pt x="223" y="2318"/>
                  </a:cubicBezTo>
                  <a:cubicBezTo>
                    <a:pt x="935" y="3456"/>
                    <a:pt x="2365" y="4011"/>
                    <a:pt x="3716" y="4011"/>
                  </a:cubicBezTo>
                  <a:cubicBezTo>
                    <a:pt x="4085" y="4011"/>
                    <a:pt x="4448" y="3969"/>
                    <a:pt x="4789" y="3887"/>
                  </a:cubicBezTo>
                  <a:cubicBezTo>
                    <a:pt x="6249" y="3531"/>
                    <a:pt x="8448" y="2072"/>
                    <a:pt x="7932" y="338"/>
                  </a:cubicBezTo>
                  <a:cubicBezTo>
                    <a:pt x="7870" y="131"/>
                    <a:pt x="7668" y="0"/>
                    <a:pt x="74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5349856" y="816056"/>
              <a:ext cx="96882" cy="47812"/>
            </a:xfrm>
            <a:custGeom>
              <a:avLst/>
              <a:gdLst/>
              <a:ahLst/>
              <a:cxnLst/>
              <a:rect l="l" t="t" r="r" b="b"/>
              <a:pathLst>
                <a:path w="3155" h="1557" extrusionOk="0">
                  <a:moveTo>
                    <a:pt x="1747" y="1"/>
                  </a:moveTo>
                  <a:cubicBezTo>
                    <a:pt x="1646" y="1"/>
                    <a:pt x="1546" y="8"/>
                    <a:pt x="1453" y="20"/>
                  </a:cubicBezTo>
                  <a:cubicBezTo>
                    <a:pt x="890" y="95"/>
                    <a:pt x="388" y="325"/>
                    <a:pt x="124" y="844"/>
                  </a:cubicBezTo>
                  <a:cubicBezTo>
                    <a:pt x="0" y="1085"/>
                    <a:pt x="126" y="1473"/>
                    <a:pt x="437" y="1515"/>
                  </a:cubicBezTo>
                  <a:cubicBezTo>
                    <a:pt x="663" y="1546"/>
                    <a:pt x="885" y="1552"/>
                    <a:pt x="1107" y="1552"/>
                  </a:cubicBezTo>
                  <a:cubicBezTo>
                    <a:pt x="1253" y="1552"/>
                    <a:pt x="1398" y="1550"/>
                    <a:pt x="1544" y="1550"/>
                  </a:cubicBezTo>
                  <a:cubicBezTo>
                    <a:pt x="1646" y="1550"/>
                    <a:pt x="1748" y="1551"/>
                    <a:pt x="1852" y="1555"/>
                  </a:cubicBezTo>
                  <a:cubicBezTo>
                    <a:pt x="1876" y="1556"/>
                    <a:pt x="1902" y="1557"/>
                    <a:pt x="1928" y="1557"/>
                  </a:cubicBezTo>
                  <a:cubicBezTo>
                    <a:pt x="2442" y="1557"/>
                    <a:pt x="3155" y="1352"/>
                    <a:pt x="2963" y="694"/>
                  </a:cubicBezTo>
                  <a:cubicBezTo>
                    <a:pt x="2811" y="171"/>
                    <a:pt x="2250" y="1"/>
                    <a:pt x="1747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6320458" y="1123038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6320450" y="1123075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859969" y="1072340"/>
              <a:ext cx="534065" cy="662084"/>
            </a:xfrm>
            <a:custGeom>
              <a:avLst/>
              <a:gdLst/>
              <a:ahLst/>
              <a:cxnLst/>
              <a:rect l="l" t="t" r="r" b="b"/>
              <a:pathLst>
                <a:path w="17392" h="21561" extrusionOk="0">
                  <a:moveTo>
                    <a:pt x="9091" y="0"/>
                  </a:moveTo>
                  <a:cubicBezTo>
                    <a:pt x="8764" y="0"/>
                    <a:pt x="8439" y="57"/>
                    <a:pt x="8124" y="180"/>
                  </a:cubicBezTo>
                  <a:cubicBezTo>
                    <a:pt x="6831" y="684"/>
                    <a:pt x="6089" y="2078"/>
                    <a:pt x="5054" y="3038"/>
                  </a:cubicBezTo>
                  <a:cubicBezTo>
                    <a:pt x="4006" y="4012"/>
                    <a:pt x="2626" y="4555"/>
                    <a:pt x="1654" y="5620"/>
                  </a:cubicBezTo>
                  <a:cubicBezTo>
                    <a:pt x="331" y="7072"/>
                    <a:pt x="0" y="9324"/>
                    <a:pt x="483" y="11278"/>
                  </a:cubicBezTo>
                  <a:cubicBezTo>
                    <a:pt x="966" y="13232"/>
                    <a:pt x="2161" y="14916"/>
                    <a:pt x="3545" y="16310"/>
                  </a:cubicBezTo>
                  <a:cubicBezTo>
                    <a:pt x="6879" y="19668"/>
                    <a:pt x="11475" y="21560"/>
                    <a:pt x="16074" y="21560"/>
                  </a:cubicBezTo>
                  <a:cubicBezTo>
                    <a:pt x="16514" y="21560"/>
                    <a:pt x="16953" y="21543"/>
                    <a:pt x="17391" y="21508"/>
                  </a:cubicBezTo>
                  <a:lnTo>
                    <a:pt x="15664" y="20432"/>
                  </a:lnTo>
                  <a:cubicBezTo>
                    <a:pt x="14576" y="20288"/>
                    <a:pt x="14005" y="19034"/>
                    <a:pt x="13668" y="17944"/>
                  </a:cubicBezTo>
                  <a:cubicBezTo>
                    <a:pt x="13068" y="16009"/>
                    <a:pt x="12574" y="14008"/>
                    <a:pt x="12591" y="11973"/>
                  </a:cubicBezTo>
                  <a:cubicBezTo>
                    <a:pt x="12606" y="10274"/>
                    <a:pt x="12975" y="8602"/>
                    <a:pt x="13116" y="6911"/>
                  </a:cubicBezTo>
                  <a:cubicBezTo>
                    <a:pt x="13256" y="5218"/>
                    <a:pt x="13143" y="3421"/>
                    <a:pt x="12284" y="1979"/>
                  </a:cubicBezTo>
                  <a:cubicBezTo>
                    <a:pt x="11602" y="834"/>
                    <a:pt x="10342" y="0"/>
                    <a:pt x="9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597542" y="1538265"/>
              <a:ext cx="667243" cy="566308"/>
            </a:xfrm>
            <a:custGeom>
              <a:avLst/>
              <a:gdLst/>
              <a:ahLst/>
              <a:cxnLst/>
              <a:rect l="l" t="t" r="r" b="b"/>
              <a:pathLst>
                <a:path w="21729" h="18442" extrusionOk="0">
                  <a:moveTo>
                    <a:pt x="5046" y="0"/>
                  </a:moveTo>
                  <a:cubicBezTo>
                    <a:pt x="3405" y="0"/>
                    <a:pt x="1837" y="1311"/>
                    <a:pt x="1477" y="3014"/>
                  </a:cubicBezTo>
                  <a:cubicBezTo>
                    <a:pt x="1085" y="4859"/>
                    <a:pt x="1989" y="6799"/>
                    <a:pt x="1652" y="8655"/>
                  </a:cubicBezTo>
                  <a:cubicBezTo>
                    <a:pt x="1446" y="9791"/>
                    <a:pt x="790" y="10785"/>
                    <a:pt x="540" y="11913"/>
                  </a:cubicBezTo>
                  <a:cubicBezTo>
                    <a:pt x="1" y="14323"/>
                    <a:pt x="1547" y="16913"/>
                    <a:pt x="3695" y="17892"/>
                  </a:cubicBezTo>
                  <a:cubicBezTo>
                    <a:pt x="4527" y="18271"/>
                    <a:pt x="5418" y="18442"/>
                    <a:pt x="6316" y="18442"/>
                  </a:cubicBezTo>
                  <a:cubicBezTo>
                    <a:pt x="7737" y="18442"/>
                    <a:pt x="9178" y="18016"/>
                    <a:pt x="10441" y="17315"/>
                  </a:cubicBezTo>
                  <a:cubicBezTo>
                    <a:pt x="12501" y="16172"/>
                    <a:pt x="14163" y="14373"/>
                    <a:pt x="15670" y="12507"/>
                  </a:cubicBezTo>
                  <a:cubicBezTo>
                    <a:pt x="17516" y="10221"/>
                    <a:pt x="19219" y="7733"/>
                    <a:pt x="20095" y="4885"/>
                  </a:cubicBezTo>
                  <a:lnTo>
                    <a:pt x="21728" y="2805"/>
                  </a:lnTo>
                  <a:lnTo>
                    <a:pt x="21728" y="2805"/>
                  </a:lnTo>
                  <a:cubicBezTo>
                    <a:pt x="20350" y="4368"/>
                    <a:pt x="18288" y="5189"/>
                    <a:pt x="16252" y="5189"/>
                  </a:cubicBezTo>
                  <a:cubicBezTo>
                    <a:pt x="16227" y="5189"/>
                    <a:pt x="16201" y="5189"/>
                    <a:pt x="16175" y="5189"/>
                  </a:cubicBezTo>
                  <a:cubicBezTo>
                    <a:pt x="14112" y="5168"/>
                    <a:pt x="12097" y="4351"/>
                    <a:pt x="10415" y="3088"/>
                  </a:cubicBezTo>
                  <a:cubicBezTo>
                    <a:pt x="8750" y="1838"/>
                    <a:pt x="7192" y="73"/>
                    <a:pt x="5154" y="2"/>
                  </a:cubicBezTo>
                  <a:cubicBezTo>
                    <a:pt x="5118" y="1"/>
                    <a:pt x="5082" y="0"/>
                    <a:pt x="5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5966923" y="1767650"/>
              <a:ext cx="448852" cy="658860"/>
            </a:xfrm>
            <a:custGeom>
              <a:avLst/>
              <a:gdLst/>
              <a:ahLst/>
              <a:cxnLst/>
              <a:rect l="l" t="t" r="r" b="b"/>
              <a:pathLst>
                <a:path w="14617" h="21456" extrusionOk="0">
                  <a:moveTo>
                    <a:pt x="9141" y="1"/>
                  </a:moveTo>
                  <a:cubicBezTo>
                    <a:pt x="8442" y="2777"/>
                    <a:pt x="7541" y="5498"/>
                    <a:pt x="6448" y="8135"/>
                  </a:cubicBezTo>
                  <a:cubicBezTo>
                    <a:pt x="5678" y="9997"/>
                    <a:pt x="4764" y="11879"/>
                    <a:pt x="3249" y="13139"/>
                  </a:cubicBezTo>
                  <a:cubicBezTo>
                    <a:pt x="2019" y="14161"/>
                    <a:pt x="285" y="14979"/>
                    <a:pt x="132" y="16627"/>
                  </a:cubicBezTo>
                  <a:cubicBezTo>
                    <a:pt x="0" y="18054"/>
                    <a:pt x="1204" y="19222"/>
                    <a:pt x="2400" y="19909"/>
                  </a:cubicBezTo>
                  <a:cubicBezTo>
                    <a:pt x="4170" y="20925"/>
                    <a:pt x="6182" y="21456"/>
                    <a:pt x="8191" y="21456"/>
                  </a:cubicBezTo>
                  <a:cubicBezTo>
                    <a:pt x="8566" y="21456"/>
                    <a:pt x="8941" y="21437"/>
                    <a:pt x="9314" y="21400"/>
                  </a:cubicBezTo>
                  <a:cubicBezTo>
                    <a:pt x="11249" y="21207"/>
                    <a:pt x="13312" y="20353"/>
                    <a:pt x="14145" y="18524"/>
                  </a:cubicBezTo>
                  <a:cubicBezTo>
                    <a:pt x="14568" y="17596"/>
                    <a:pt x="14616" y="16534"/>
                    <a:pt x="14584" y="15507"/>
                  </a:cubicBezTo>
                  <a:cubicBezTo>
                    <a:pt x="14522" y="13676"/>
                    <a:pt x="14212" y="11853"/>
                    <a:pt x="13665" y="10109"/>
                  </a:cubicBezTo>
                  <a:lnTo>
                    <a:pt x="9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6423114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6423125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6334461" y="1442366"/>
              <a:ext cx="755988" cy="454625"/>
            </a:xfrm>
            <a:custGeom>
              <a:avLst/>
              <a:gdLst/>
              <a:ahLst/>
              <a:cxnLst/>
              <a:rect l="l" t="t" r="r" b="b"/>
              <a:pathLst>
                <a:path w="24619" h="14805" extrusionOk="0">
                  <a:moveTo>
                    <a:pt x="15409" y="0"/>
                  </a:moveTo>
                  <a:cubicBezTo>
                    <a:pt x="15194" y="0"/>
                    <a:pt x="14979" y="2"/>
                    <a:pt x="14766" y="3"/>
                  </a:cubicBezTo>
                  <a:cubicBezTo>
                    <a:pt x="14067" y="10"/>
                    <a:pt x="13354" y="17"/>
                    <a:pt x="12692" y="249"/>
                  </a:cubicBezTo>
                  <a:cubicBezTo>
                    <a:pt x="11679" y="604"/>
                    <a:pt x="10903" y="1438"/>
                    <a:pt x="10138" y="2214"/>
                  </a:cubicBezTo>
                  <a:cubicBezTo>
                    <a:pt x="7171" y="5224"/>
                    <a:pt x="3735" y="7744"/>
                    <a:pt x="1" y="9636"/>
                  </a:cubicBezTo>
                  <a:lnTo>
                    <a:pt x="1179" y="10605"/>
                  </a:lnTo>
                  <a:cubicBezTo>
                    <a:pt x="2075" y="10637"/>
                    <a:pt x="2804" y="11326"/>
                    <a:pt x="3524" y="11885"/>
                  </a:cubicBezTo>
                  <a:cubicBezTo>
                    <a:pt x="5962" y="13782"/>
                    <a:pt x="9072" y="14474"/>
                    <a:pt x="12099" y="14740"/>
                  </a:cubicBezTo>
                  <a:cubicBezTo>
                    <a:pt x="12527" y="14777"/>
                    <a:pt x="12965" y="14804"/>
                    <a:pt x="13402" y="14804"/>
                  </a:cubicBezTo>
                  <a:cubicBezTo>
                    <a:pt x="14573" y="14804"/>
                    <a:pt x="15735" y="14610"/>
                    <a:pt x="16662" y="13908"/>
                  </a:cubicBezTo>
                  <a:cubicBezTo>
                    <a:pt x="17953" y="12930"/>
                    <a:pt x="18468" y="11215"/>
                    <a:pt x="19413" y="9883"/>
                  </a:cubicBezTo>
                  <a:cubicBezTo>
                    <a:pt x="20343" y="8575"/>
                    <a:pt x="21679" y="7646"/>
                    <a:pt x="22744" y="6457"/>
                  </a:cubicBezTo>
                  <a:cubicBezTo>
                    <a:pt x="23809" y="5268"/>
                    <a:pt x="24618" y="3599"/>
                    <a:pt x="24128" y="2064"/>
                  </a:cubicBezTo>
                  <a:lnTo>
                    <a:pt x="24128" y="2064"/>
                  </a:lnTo>
                  <a:cubicBezTo>
                    <a:pt x="23950" y="2101"/>
                    <a:pt x="23774" y="2118"/>
                    <a:pt x="23599" y="2118"/>
                  </a:cubicBezTo>
                  <a:cubicBezTo>
                    <a:pt x="22301" y="2118"/>
                    <a:pt x="21082" y="1178"/>
                    <a:pt x="19832" y="653"/>
                  </a:cubicBezTo>
                  <a:cubicBezTo>
                    <a:pt x="18443" y="71"/>
                    <a:pt x="16917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6219769" y="1758192"/>
              <a:ext cx="472527" cy="68827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6219775" y="1758200"/>
              <a:ext cx="472527" cy="68558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702531" y="1360837"/>
              <a:ext cx="510451" cy="408287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5702525" y="1362301"/>
              <a:ext cx="510451" cy="406824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715858" y="1780302"/>
              <a:ext cx="570300" cy="485823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5714600" y="1780300"/>
              <a:ext cx="571507" cy="481314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6075658" y="1571859"/>
              <a:ext cx="449957" cy="358172"/>
            </a:xfrm>
            <a:custGeom>
              <a:avLst/>
              <a:gdLst/>
              <a:ahLst/>
              <a:cxnLst/>
              <a:rect l="l" t="t" r="r" b="b"/>
              <a:pathLst>
                <a:path w="14653" h="11664" extrusionOk="0">
                  <a:moveTo>
                    <a:pt x="7557" y="0"/>
                  </a:moveTo>
                  <a:cubicBezTo>
                    <a:pt x="2862" y="0"/>
                    <a:pt x="1" y="6329"/>
                    <a:pt x="3498" y="9969"/>
                  </a:cubicBezTo>
                  <a:cubicBezTo>
                    <a:pt x="4327" y="10832"/>
                    <a:pt x="5414" y="11396"/>
                    <a:pt x="6540" y="11548"/>
                  </a:cubicBezTo>
                  <a:lnTo>
                    <a:pt x="6540" y="11548"/>
                  </a:lnTo>
                  <a:cubicBezTo>
                    <a:pt x="6604" y="11563"/>
                    <a:pt x="6668" y="11577"/>
                    <a:pt x="6733" y="11590"/>
                  </a:cubicBezTo>
                  <a:cubicBezTo>
                    <a:pt x="6990" y="11640"/>
                    <a:pt x="7250" y="11664"/>
                    <a:pt x="7510" y="11664"/>
                  </a:cubicBezTo>
                  <a:cubicBezTo>
                    <a:pt x="9368" y="11664"/>
                    <a:pt x="11211" y="10443"/>
                    <a:pt x="12229" y="8890"/>
                  </a:cubicBezTo>
                  <a:cubicBezTo>
                    <a:pt x="14652" y="5198"/>
                    <a:pt x="11976" y="196"/>
                    <a:pt x="7799" y="6"/>
                  </a:cubicBezTo>
                  <a:cubicBezTo>
                    <a:pt x="7718" y="2"/>
                    <a:pt x="7637" y="0"/>
                    <a:pt x="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6338146" y="1530343"/>
              <a:ext cx="54352" cy="43605"/>
            </a:xfrm>
            <a:custGeom>
              <a:avLst/>
              <a:gdLst/>
              <a:ahLst/>
              <a:cxnLst/>
              <a:rect l="l" t="t" r="r" b="b"/>
              <a:pathLst>
                <a:path w="1770" h="1420" extrusionOk="0">
                  <a:moveTo>
                    <a:pt x="886" y="1"/>
                  </a:moveTo>
                  <a:cubicBezTo>
                    <a:pt x="881" y="1"/>
                    <a:pt x="875" y="1"/>
                    <a:pt x="869" y="1"/>
                  </a:cubicBezTo>
                  <a:cubicBezTo>
                    <a:pt x="1" y="19"/>
                    <a:pt x="25" y="1419"/>
                    <a:pt x="882" y="1419"/>
                  </a:cubicBezTo>
                  <a:cubicBezTo>
                    <a:pt x="888" y="1419"/>
                    <a:pt x="895" y="1419"/>
                    <a:pt x="901" y="1419"/>
                  </a:cubicBezTo>
                  <a:cubicBezTo>
                    <a:pt x="1769" y="1400"/>
                    <a:pt x="1745" y="1"/>
                    <a:pt x="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6413134" y="1517046"/>
              <a:ext cx="45938" cy="32703"/>
            </a:xfrm>
            <a:custGeom>
              <a:avLst/>
              <a:gdLst/>
              <a:ahLst/>
              <a:cxnLst/>
              <a:rect l="l" t="t" r="r" b="b"/>
              <a:pathLst>
                <a:path w="1496" h="1065" extrusionOk="0">
                  <a:moveTo>
                    <a:pt x="862" y="0"/>
                  </a:moveTo>
                  <a:cubicBezTo>
                    <a:pt x="425" y="0"/>
                    <a:pt x="1" y="725"/>
                    <a:pt x="571" y="1009"/>
                  </a:cubicBezTo>
                  <a:cubicBezTo>
                    <a:pt x="647" y="1047"/>
                    <a:pt x="725" y="1064"/>
                    <a:pt x="802" y="1064"/>
                  </a:cubicBezTo>
                  <a:cubicBezTo>
                    <a:pt x="1170" y="1064"/>
                    <a:pt x="1496" y="670"/>
                    <a:pt x="1256" y="263"/>
                  </a:cubicBezTo>
                  <a:cubicBezTo>
                    <a:pt x="1145" y="75"/>
                    <a:pt x="1003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6405518" y="1584541"/>
              <a:ext cx="52049" cy="41639"/>
            </a:xfrm>
            <a:custGeom>
              <a:avLst/>
              <a:gdLst/>
              <a:ahLst/>
              <a:cxnLst/>
              <a:rect l="l" t="t" r="r" b="b"/>
              <a:pathLst>
                <a:path w="1695" h="1356" extrusionOk="0">
                  <a:moveTo>
                    <a:pt x="847" y="0"/>
                  </a:moveTo>
                  <a:cubicBezTo>
                    <a:pt x="842" y="0"/>
                    <a:pt x="836" y="0"/>
                    <a:pt x="831" y="1"/>
                  </a:cubicBezTo>
                  <a:cubicBezTo>
                    <a:pt x="0" y="19"/>
                    <a:pt x="25" y="1356"/>
                    <a:pt x="845" y="1356"/>
                  </a:cubicBezTo>
                  <a:cubicBezTo>
                    <a:pt x="851" y="1356"/>
                    <a:pt x="857" y="1356"/>
                    <a:pt x="863" y="1355"/>
                  </a:cubicBezTo>
                  <a:cubicBezTo>
                    <a:pt x="1694" y="1336"/>
                    <a:pt x="166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6494201" y="1613407"/>
              <a:ext cx="43420" cy="34669"/>
            </a:xfrm>
            <a:custGeom>
              <a:avLst/>
              <a:gdLst/>
              <a:ahLst/>
              <a:cxnLst/>
              <a:rect l="l" t="t" r="r" b="b"/>
              <a:pathLst>
                <a:path w="1414" h="1129" extrusionOk="0">
                  <a:moveTo>
                    <a:pt x="708" y="0"/>
                  </a:moveTo>
                  <a:cubicBezTo>
                    <a:pt x="703" y="0"/>
                    <a:pt x="698" y="0"/>
                    <a:pt x="694" y="0"/>
                  </a:cubicBezTo>
                  <a:cubicBezTo>
                    <a:pt x="0" y="16"/>
                    <a:pt x="21" y="1129"/>
                    <a:pt x="705" y="1129"/>
                  </a:cubicBezTo>
                  <a:cubicBezTo>
                    <a:pt x="711" y="1129"/>
                    <a:pt x="716" y="1129"/>
                    <a:pt x="721" y="1129"/>
                  </a:cubicBezTo>
                  <a:cubicBezTo>
                    <a:pt x="1414" y="1112"/>
                    <a:pt x="139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6474487" y="1699602"/>
              <a:ext cx="40595" cy="32427"/>
            </a:xfrm>
            <a:custGeom>
              <a:avLst/>
              <a:gdLst/>
              <a:ahLst/>
              <a:cxnLst/>
              <a:rect l="l" t="t" r="r" b="b"/>
              <a:pathLst>
                <a:path w="1322" h="1056" extrusionOk="0">
                  <a:moveTo>
                    <a:pt x="663" y="1"/>
                  </a:moveTo>
                  <a:cubicBezTo>
                    <a:pt x="658" y="1"/>
                    <a:pt x="653" y="1"/>
                    <a:pt x="648" y="1"/>
                  </a:cubicBezTo>
                  <a:cubicBezTo>
                    <a:pt x="1" y="17"/>
                    <a:pt x="21" y="1056"/>
                    <a:pt x="660" y="1056"/>
                  </a:cubicBezTo>
                  <a:cubicBezTo>
                    <a:pt x="665" y="1056"/>
                    <a:pt x="670" y="1056"/>
                    <a:pt x="675" y="1056"/>
                  </a:cubicBezTo>
                  <a:cubicBezTo>
                    <a:pt x="1322" y="1039"/>
                    <a:pt x="1300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6234140" y="1505132"/>
              <a:ext cx="49562" cy="39889"/>
            </a:xfrm>
            <a:custGeom>
              <a:avLst/>
              <a:gdLst/>
              <a:ahLst/>
              <a:cxnLst/>
              <a:rect l="l" t="t" r="r" b="b"/>
              <a:pathLst>
                <a:path w="1614" h="1299" extrusionOk="0">
                  <a:moveTo>
                    <a:pt x="808" y="1"/>
                  </a:moveTo>
                  <a:cubicBezTo>
                    <a:pt x="803" y="1"/>
                    <a:pt x="798" y="1"/>
                    <a:pt x="793" y="1"/>
                  </a:cubicBezTo>
                  <a:cubicBezTo>
                    <a:pt x="1" y="17"/>
                    <a:pt x="22" y="1298"/>
                    <a:pt x="805" y="1298"/>
                  </a:cubicBezTo>
                  <a:cubicBezTo>
                    <a:pt x="811" y="1298"/>
                    <a:pt x="816" y="1298"/>
                    <a:pt x="821" y="1298"/>
                  </a:cubicBezTo>
                  <a:cubicBezTo>
                    <a:pt x="1614" y="1281"/>
                    <a:pt x="1592" y="1"/>
                    <a:pt x="80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6293436" y="1474885"/>
              <a:ext cx="40012" cy="32212"/>
            </a:xfrm>
            <a:custGeom>
              <a:avLst/>
              <a:gdLst/>
              <a:ahLst/>
              <a:cxnLst/>
              <a:rect l="l" t="t" r="r" b="b"/>
              <a:pathLst>
                <a:path w="1303" h="1049" extrusionOk="0">
                  <a:moveTo>
                    <a:pt x="652" y="1"/>
                  </a:moveTo>
                  <a:cubicBezTo>
                    <a:pt x="648" y="1"/>
                    <a:pt x="644" y="1"/>
                    <a:pt x="640" y="1"/>
                  </a:cubicBezTo>
                  <a:cubicBezTo>
                    <a:pt x="1" y="14"/>
                    <a:pt x="15" y="1048"/>
                    <a:pt x="651" y="1048"/>
                  </a:cubicBezTo>
                  <a:cubicBezTo>
                    <a:pt x="655" y="1048"/>
                    <a:pt x="659" y="1048"/>
                    <a:pt x="663" y="1048"/>
                  </a:cubicBezTo>
                  <a:cubicBezTo>
                    <a:pt x="1302" y="1035"/>
                    <a:pt x="1286" y="1"/>
                    <a:pt x="65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6202357" y="1566056"/>
              <a:ext cx="53155" cy="36972"/>
            </a:xfrm>
            <a:custGeom>
              <a:avLst/>
              <a:gdLst/>
              <a:ahLst/>
              <a:cxnLst/>
              <a:rect l="l" t="t" r="r" b="b"/>
              <a:pathLst>
                <a:path w="1731" h="1204" extrusionOk="0">
                  <a:moveTo>
                    <a:pt x="945" y="1"/>
                  </a:moveTo>
                  <a:cubicBezTo>
                    <a:pt x="849" y="1"/>
                    <a:pt x="743" y="29"/>
                    <a:pt x="628" y="93"/>
                  </a:cubicBezTo>
                  <a:cubicBezTo>
                    <a:pt x="1" y="439"/>
                    <a:pt x="267" y="1203"/>
                    <a:pt x="923" y="1203"/>
                  </a:cubicBezTo>
                  <a:cubicBezTo>
                    <a:pt x="929" y="1203"/>
                    <a:pt x="936" y="1203"/>
                    <a:pt x="942" y="1203"/>
                  </a:cubicBezTo>
                  <a:cubicBezTo>
                    <a:pt x="1730" y="1185"/>
                    <a:pt x="1568" y="1"/>
                    <a:pt x="945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6126356" y="1557304"/>
              <a:ext cx="54322" cy="43820"/>
            </a:xfrm>
            <a:custGeom>
              <a:avLst/>
              <a:gdLst/>
              <a:ahLst/>
              <a:cxnLst/>
              <a:rect l="l" t="t" r="r" b="b"/>
              <a:pathLst>
                <a:path w="1769" h="1427" extrusionOk="0">
                  <a:moveTo>
                    <a:pt x="887" y="0"/>
                  </a:moveTo>
                  <a:cubicBezTo>
                    <a:pt x="881" y="0"/>
                    <a:pt x="875" y="0"/>
                    <a:pt x="869" y="0"/>
                  </a:cubicBezTo>
                  <a:cubicBezTo>
                    <a:pt x="1" y="19"/>
                    <a:pt x="24" y="1426"/>
                    <a:pt x="883" y="1426"/>
                  </a:cubicBezTo>
                  <a:cubicBezTo>
                    <a:pt x="889" y="1426"/>
                    <a:pt x="895" y="1426"/>
                    <a:pt x="901" y="1426"/>
                  </a:cubicBezTo>
                  <a:cubicBezTo>
                    <a:pt x="1769" y="1406"/>
                    <a:pt x="174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6093284" y="1674299"/>
              <a:ext cx="52295" cy="38139"/>
            </a:xfrm>
            <a:custGeom>
              <a:avLst/>
              <a:gdLst/>
              <a:ahLst/>
              <a:cxnLst/>
              <a:rect l="l" t="t" r="r" b="b"/>
              <a:pathLst>
                <a:path w="1703" h="1242" extrusionOk="0">
                  <a:moveTo>
                    <a:pt x="823" y="1"/>
                  </a:moveTo>
                  <a:cubicBezTo>
                    <a:pt x="780" y="1"/>
                    <a:pt x="734" y="5"/>
                    <a:pt x="687" y="15"/>
                  </a:cubicBezTo>
                  <a:cubicBezTo>
                    <a:pt x="517" y="50"/>
                    <a:pt x="399" y="129"/>
                    <a:pt x="283" y="264"/>
                  </a:cubicBezTo>
                  <a:cubicBezTo>
                    <a:pt x="0" y="593"/>
                    <a:pt x="158" y="1074"/>
                    <a:pt x="546" y="1204"/>
                  </a:cubicBezTo>
                  <a:cubicBezTo>
                    <a:pt x="622" y="1230"/>
                    <a:pt x="693" y="1242"/>
                    <a:pt x="764" y="1242"/>
                  </a:cubicBezTo>
                  <a:cubicBezTo>
                    <a:pt x="851" y="1242"/>
                    <a:pt x="936" y="1224"/>
                    <a:pt x="1029" y="1191"/>
                  </a:cubicBezTo>
                  <a:cubicBezTo>
                    <a:pt x="1703" y="944"/>
                    <a:pt x="1454" y="1"/>
                    <a:pt x="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6046148" y="1741365"/>
              <a:ext cx="33348" cy="30953"/>
            </a:xfrm>
            <a:custGeom>
              <a:avLst/>
              <a:gdLst/>
              <a:ahLst/>
              <a:cxnLst/>
              <a:rect l="l" t="t" r="r" b="b"/>
              <a:pathLst>
                <a:path w="1086" h="1008" extrusionOk="0">
                  <a:moveTo>
                    <a:pt x="591" y="0"/>
                  </a:moveTo>
                  <a:cubicBezTo>
                    <a:pt x="299" y="0"/>
                    <a:pt x="0" y="234"/>
                    <a:pt x="105" y="650"/>
                  </a:cubicBezTo>
                  <a:cubicBezTo>
                    <a:pt x="167" y="896"/>
                    <a:pt x="362" y="1008"/>
                    <a:pt x="561" y="1008"/>
                  </a:cubicBezTo>
                  <a:cubicBezTo>
                    <a:pt x="820" y="1008"/>
                    <a:pt x="1085" y="819"/>
                    <a:pt x="1073" y="486"/>
                  </a:cubicBezTo>
                  <a:cubicBezTo>
                    <a:pt x="1060" y="153"/>
                    <a:pt x="828" y="0"/>
                    <a:pt x="5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6089599" y="1800661"/>
              <a:ext cx="42100" cy="33840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688" y="0"/>
                  </a:moveTo>
                  <a:cubicBezTo>
                    <a:pt x="682" y="0"/>
                    <a:pt x="676" y="0"/>
                    <a:pt x="670" y="0"/>
                  </a:cubicBezTo>
                  <a:cubicBezTo>
                    <a:pt x="1" y="18"/>
                    <a:pt x="25" y="1102"/>
                    <a:pt x="684" y="1102"/>
                  </a:cubicBezTo>
                  <a:cubicBezTo>
                    <a:pt x="689" y="1102"/>
                    <a:pt x="695" y="1102"/>
                    <a:pt x="701" y="1101"/>
                  </a:cubicBezTo>
                  <a:cubicBezTo>
                    <a:pt x="1371" y="1083"/>
                    <a:pt x="1346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6135661" y="1903807"/>
              <a:ext cx="44986" cy="36143"/>
            </a:xfrm>
            <a:custGeom>
              <a:avLst/>
              <a:gdLst/>
              <a:ahLst/>
              <a:cxnLst/>
              <a:rect l="l" t="t" r="r" b="b"/>
              <a:pathLst>
                <a:path w="1465" h="1177" extrusionOk="0">
                  <a:moveTo>
                    <a:pt x="735" y="1"/>
                  </a:moveTo>
                  <a:cubicBezTo>
                    <a:pt x="728" y="1"/>
                    <a:pt x="722" y="1"/>
                    <a:pt x="715" y="1"/>
                  </a:cubicBezTo>
                  <a:cubicBezTo>
                    <a:pt x="1" y="22"/>
                    <a:pt x="28" y="1176"/>
                    <a:pt x="731" y="1176"/>
                  </a:cubicBezTo>
                  <a:cubicBezTo>
                    <a:pt x="737" y="1176"/>
                    <a:pt x="744" y="1176"/>
                    <a:pt x="751" y="1176"/>
                  </a:cubicBezTo>
                  <a:cubicBezTo>
                    <a:pt x="1465" y="1154"/>
                    <a:pt x="1438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6204722" y="1915783"/>
              <a:ext cx="38753" cy="31107"/>
            </a:xfrm>
            <a:custGeom>
              <a:avLst/>
              <a:gdLst/>
              <a:ahLst/>
              <a:cxnLst/>
              <a:rect l="l" t="t" r="r" b="b"/>
              <a:pathLst>
                <a:path w="1262" h="1013" extrusionOk="0">
                  <a:moveTo>
                    <a:pt x="632" y="1"/>
                  </a:moveTo>
                  <a:cubicBezTo>
                    <a:pt x="627" y="1"/>
                    <a:pt x="621" y="1"/>
                    <a:pt x="615" y="1"/>
                  </a:cubicBezTo>
                  <a:cubicBezTo>
                    <a:pt x="0" y="19"/>
                    <a:pt x="24" y="1013"/>
                    <a:pt x="630" y="1013"/>
                  </a:cubicBezTo>
                  <a:cubicBezTo>
                    <a:pt x="635" y="1013"/>
                    <a:pt x="641" y="1013"/>
                    <a:pt x="647" y="1013"/>
                  </a:cubicBezTo>
                  <a:cubicBezTo>
                    <a:pt x="1262" y="993"/>
                    <a:pt x="1238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6213781" y="1975663"/>
              <a:ext cx="42653" cy="34177"/>
            </a:xfrm>
            <a:custGeom>
              <a:avLst/>
              <a:gdLst/>
              <a:ahLst/>
              <a:cxnLst/>
              <a:rect l="l" t="t" r="r" b="b"/>
              <a:pathLst>
                <a:path w="1389" h="1113" extrusionOk="0">
                  <a:moveTo>
                    <a:pt x="695" y="1"/>
                  </a:moveTo>
                  <a:cubicBezTo>
                    <a:pt x="689" y="1"/>
                    <a:pt x="683" y="1"/>
                    <a:pt x="676" y="1"/>
                  </a:cubicBezTo>
                  <a:cubicBezTo>
                    <a:pt x="0" y="22"/>
                    <a:pt x="29" y="1112"/>
                    <a:pt x="692" y="1112"/>
                  </a:cubicBezTo>
                  <a:cubicBezTo>
                    <a:pt x="699" y="1112"/>
                    <a:pt x="705" y="1112"/>
                    <a:pt x="712" y="1112"/>
                  </a:cubicBezTo>
                  <a:cubicBezTo>
                    <a:pt x="1388" y="1090"/>
                    <a:pt x="1361" y="1"/>
                    <a:pt x="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6134125" y="1841533"/>
              <a:ext cx="48334" cy="38845"/>
            </a:xfrm>
            <a:custGeom>
              <a:avLst/>
              <a:gdLst/>
              <a:ahLst/>
              <a:cxnLst/>
              <a:rect l="l" t="t" r="r" b="b"/>
              <a:pathLst>
                <a:path w="1574" h="1265" extrusionOk="0">
                  <a:moveTo>
                    <a:pt x="789" y="1"/>
                  </a:moveTo>
                  <a:cubicBezTo>
                    <a:pt x="783" y="1"/>
                    <a:pt x="776" y="1"/>
                    <a:pt x="769" y="1"/>
                  </a:cubicBezTo>
                  <a:cubicBezTo>
                    <a:pt x="0" y="23"/>
                    <a:pt x="30" y="1265"/>
                    <a:pt x="786" y="1265"/>
                  </a:cubicBezTo>
                  <a:cubicBezTo>
                    <a:pt x="793" y="1265"/>
                    <a:pt x="799" y="1265"/>
                    <a:pt x="806" y="1264"/>
                  </a:cubicBezTo>
                  <a:cubicBezTo>
                    <a:pt x="1574" y="1241"/>
                    <a:pt x="154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6060550" y="1871042"/>
              <a:ext cx="43543" cy="35068"/>
            </a:xfrm>
            <a:custGeom>
              <a:avLst/>
              <a:gdLst/>
              <a:ahLst/>
              <a:cxnLst/>
              <a:rect l="l" t="t" r="r" b="b"/>
              <a:pathLst>
                <a:path w="1418" h="1142" extrusionOk="0">
                  <a:moveTo>
                    <a:pt x="709" y="1"/>
                  </a:moveTo>
                  <a:cubicBezTo>
                    <a:pt x="703" y="1"/>
                    <a:pt x="697" y="1"/>
                    <a:pt x="691" y="1"/>
                  </a:cubicBezTo>
                  <a:cubicBezTo>
                    <a:pt x="0" y="21"/>
                    <a:pt x="26" y="1141"/>
                    <a:pt x="707" y="1141"/>
                  </a:cubicBezTo>
                  <a:cubicBezTo>
                    <a:pt x="713" y="1141"/>
                    <a:pt x="720" y="1141"/>
                    <a:pt x="726" y="1141"/>
                  </a:cubicBezTo>
                  <a:cubicBezTo>
                    <a:pt x="1418" y="1121"/>
                    <a:pt x="1391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6184639" y="1514283"/>
              <a:ext cx="16214" cy="13051"/>
            </a:xfrm>
            <a:custGeom>
              <a:avLst/>
              <a:gdLst/>
              <a:ahLst/>
              <a:cxnLst/>
              <a:rect l="l" t="t" r="r" b="b"/>
              <a:pathLst>
                <a:path w="528" h="425" extrusionOk="0">
                  <a:moveTo>
                    <a:pt x="265" y="0"/>
                  </a:moveTo>
                  <a:cubicBezTo>
                    <a:pt x="263" y="0"/>
                    <a:pt x="261" y="0"/>
                    <a:pt x="260" y="0"/>
                  </a:cubicBezTo>
                  <a:cubicBezTo>
                    <a:pt x="0" y="5"/>
                    <a:pt x="8" y="425"/>
                    <a:pt x="265" y="425"/>
                  </a:cubicBezTo>
                  <a:cubicBezTo>
                    <a:pt x="266" y="425"/>
                    <a:pt x="268" y="425"/>
                    <a:pt x="269" y="425"/>
                  </a:cubicBezTo>
                  <a:cubicBezTo>
                    <a:pt x="528" y="420"/>
                    <a:pt x="5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6285575" y="1962612"/>
              <a:ext cx="49347" cy="39459"/>
            </a:xfrm>
            <a:custGeom>
              <a:avLst/>
              <a:gdLst/>
              <a:ahLst/>
              <a:cxnLst/>
              <a:rect l="l" t="t" r="r" b="b"/>
              <a:pathLst>
                <a:path w="1607" h="1285" extrusionOk="0">
                  <a:moveTo>
                    <a:pt x="806" y="0"/>
                  </a:moveTo>
                  <a:cubicBezTo>
                    <a:pt x="798" y="0"/>
                    <a:pt x="790" y="0"/>
                    <a:pt x="783" y="1"/>
                  </a:cubicBezTo>
                  <a:cubicBezTo>
                    <a:pt x="0" y="25"/>
                    <a:pt x="33" y="1284"/>
                    <a:pt x="802" y="1284"/>
                  </a:cubicBezTo>
                  <a:cubicBezTo>
                    <a:pt x="809" y="1284"/>
                    <a:pt x="817" y="1284"/>
                    <a:pt x="825" y="1284"/>
                  </a:cubicBezTo>
                  <a:cubicBezTo>
                    <a:pt x="1606" y="1259"/>
                    <a:pt x="1575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6310724" y="1926623"/>
              <a:ext cx="25364" cy="20328"/>
            </a:xfrm>
            <a:custGeom>
              <a:avLst/>
              <a:gdLst/>
              <a:ahLst/>
              <a:cxnLst/>
              <a:rect l="l" t="t" r="r" b="b"/>
              <a:pathLst>
                <a:path w="826" h="662" extrusionOk="0">
                  <a:moveTo>
                    <a:pt x="414" y="1"/>
                  </a:moveTo>
                  <a:cubicBezTo>
                    <a:pt x="411" y="1"/>
                    <a:pt x="407" y="1"/>
                    <a:pt x="403" y="1"/>
                  </a:cubicBezTo>
                  <a:cubicBezTo>
                    <a:pt x="0" y="14"/>
                    <a:pt x="16" y="662"/>
                    <a:pt x="411" y="662"/>
                  </a:cubicBezTo>
                  <a:cubicBezTo>
                    <a:pt x="415" y="662"/>
                    <a:pt x="419" y="662"/>
                    <a:pt x="423" y="662"/>
                  </a:cubicBezTo>
                  <a:cubicBezTo>
                    <a:pt x="826" y="649"/>
                    <a:pt x="810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68946" y="1935866"/>
              <a:ext cx="40258" cy="32120"/>
            </a:xfrm>
            <a:custGeom>
              <a:avLst/>
              <a:gdLst/>
              <a:ahLst/>
              <a:cxnLst/>
              <a:rect l="l" t="t" r="r" b="b"/>
              <a:pathLst>
                <a:path w="1311" h="1046" extrusionOk="0">
                  <a:moveTo>
                    <a:pt x="656" y="0"/>
                  </a:moveTo>
                  <a:cubicBezTo>
                    <a:pt x="650" y="0"/>
                    <a:pt x="644" y="0"/>
                    <a:pt x="638" y="0"/>
                  </a:cubicBezTo>
                  <a:cubicBezTo>
                    <a:pt x="1" y="20"/>
                    <a:pt x="27" y="1046"/>
                    <a:pt x="654" y="1046"/>
                  </a:cubicBezTo>
                  <a:cubicBezTo>
                    <a:pt x="660" y="1046"/>
                    <a:pt x="666" y="1046"/>
                    <a:pt x="672" y="1045"/>
                  </a:cubicBezTo>
                  <a:cubicBezTo>
                    <a:pt x="1311" y="1026"/>
                    <a:pt x="1285" y="0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429378" y="1912528"/>
              <a:ext cx="35866" cy="32059"/>
            </a:xfrm>
            <a:custGeom>
              <a:avLst/>
              <a:gdLst/>
              <a:ahLst/>
              <a:cxnLst/>
              <a:rect l="l" t="t" r="r" b="b"/>
              <a:pathLst>
                <a:path w="1168" h="1044" extrusionOk="0">
                  <a:moveTo>
                    <a:pt x="545" y="1"/>
                  </a:moveTo>
                  <a:cubicBezTo>
                    <a:pt x="268" y="1"/>
                    <a:pt x="1" y="260"/>
                    <a:pt x="112" y="578"/>
                  </a:cubicBezTo>
                  <a:lnTo>
                    <a:pt x="152" y="691"/>
                  </a:lnTo>
                  <a:cubicBezTo>
                    <a:pt x="229" y="909"/>
                    <a:pt x="420" y="1043"/>
                    <a:pt x="619" y="1043"/>
                  </a:cubicBezTo>
                  <a:cubicBezTo>
                    <a:pt x="722" y="1043"/>
                    <a:pt x="827" y="1007"/>
                    <a:pt x="919" y="929"/>
                  </a:cubicBezTo>
                  <a:cubicBezTo>
                    <a:pt x="1167" y="715"/>
                    <a:pt x="1154" y="259"/>
                    <a:pt x="844" y="101"/>
                  </a:cubicBezTo>
                  <a:lnTo>
                    <a:pt x="735" y="46"/>
                  </a:lnTo>
                  <a:cubicBezTo>
                    <a:pt x="674" y="15"/>
                    <a:pt x="609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397780" y="1887287"/>
              <a:ext cx="37494" cy="32611"/>
            </a:xfrm>
            <a:custGeom>
              <a:avLst/>
              <a:gdLst/>
              <a:ahLst/>
              <a:cxnLst/>
              <a:rect l="l" t="t" r="r" b="b"/>
              <a:pathLst>
                <a:path w="1221" h="1062" extrusionOk="0">
                  <a:moveTo>
                    <a:pt x="705" y="1"/>
                  </a:moveTo>
                  <a:cubicBezTo>
                    <a:pt x="660" y="1"/>
                    <a:pt x="613" y="9"/>
                    <a:pt x="564" y="27"/>
                  </a:cubicBezTo>
                  <a:lnTo>
                    <a:pt x="456" y="68"/>
                  </a:lnTo>
                  <a:cubicBezTo>
                    <a:pt x="134" y="191"/>
                    <a:pt x="1" y="591"/>
                    <a:pt x="226" y="876"/>
                  </a:cubicBezTo>
                  <a:cubicBezTo>
                    <a:pt x="322" y="999"/>
                    <a:pt x="469" y="1062"/>
                    <a:pt x="614" y="1062"/>
                  </a:cubicBezTo>
                  <a:cubicBezTo>
                    <a:pt x="783" y="1062"/>
                    <a:pt x="948" y="977"/>
                    <a:pt x="1030" y="802"/>
                  </a:cubicBezTo>
                  <a:lnTo>
                    <a:pt x="1083" y="689"/>
                  </a:lnTo>
                  <a:cubicBezTo>
                    <a:pt x="1221" y="393"/>
                    <a:pt x="1013" y="1"/>
                    <a:pt x="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469144" y="1833733"/>
              <a:ext cx="43083" cy="34362"/>
            </a:xfrm>
            <a:custGeom>
              <a:avLst/>
              <a:gdLst/>
              <a:ahLst/>
              <a:cxnLst/>
              <a:rect l="l" t="t" r="r" b="b"/>
              <a:pathLst>
                <a:path w="1403" h="1119" extrusionOk="0">
                  <a:moveTo>
                    <a:pt x="704" y="1"/>
                  </a:moveTo>
                  <a:cubicBezTo>
                    <a:pt x="698" y="1"/>
                    <a:pt x="692" y="1"/>
                    <a:pt x="686" y="1"/>
                  </a:cubicBezTo>
                  <a:cubicBezTo>
                    <a:pt x="1" y="20"/>
                    <a:pt x="27" y="1118"/>
                    <a:pt x="700" y="1118"/>
                  </a:cubicBezTo>
                  <a:cubicBezTo>
                    <a:pt x="706" y="1118"/>
                    <a:pt x="712" y="1118"/>
                    <a:pt x="718" y="1118"/>
                  </a:cubicBezTo>
                  <a:cubicBezTo>
                    <a:pt x="1402" y="1098"/>
                    <a:pt x="1376" y="1"/>
                    <a:pt x="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6453207" y="1790497"/>
              <a:ext cx="40657" cy="32458"/>
            </a:xfrm>
            <a:custGeom>
              <a:avLst/>
              <a:gdLst/>
              <a:ahLst/>
              <a:cxnLst/>
              <a:rect l="l" t="t" r="r" b="b"/>
              <a:pathLst>
                <a:path w="1324" h="1057" extrusionOk="0">
                  <a:moveTo>
                    <a:pt x="663" y="0"/>
                  </a:moveTo>
                  <a:cubicBezTo>
                    <a:pt x="658" y="0"/>
                    <a:pt x="652" y="0"/>
                    <a:pt x="647" y="1"/>
                  </a:cubicBezTo>
                  <a:cubicBezTo>
                    <a:pt x="1" y="18"/>
                    <a:pt x="23" y="1057"/>
                    <a:pt x="660" y="1057"/>
                  </a:cubicBezTo>
                  <a:cubicBezTo>
                    <a:pt x="665" y="1057"/>
                    <a:pt x="671" y="1056"/>
                    <a:pt x="677" y="1056"/>
                  </a:cubicBezTo>
                  <a:cubicBezTo>
                    <a:pt x="1324" y="1039"/>
                    <a:pt x="1301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514898" y="1749256"/>
              <a:ext cx="40503" cy="35529"/>
            </a:xfrm>
            <a:custGeom>
              <a:avLst/>
              <a:gdLst/>
              <a:ahLst/>
              <a:cxnLst/>
              <a:rect l="l" t="t" r="r" b="b"/>
              <a:pathLst>
                <a:path w="1319" h="1157" extrusionOk="0">
                  <a:moveTo>
                    <a:pt x="639" y="1"/>
                  </a:moveTo>
                  <a:cubicBezTo>
                    <a:pt x="624" y="1"/>
                    <a:pt x="609" y="1"/>
                    <a:pt x="594" y="2"/>
                  </a:cubicBezTo>
                  <a:lnTo>
                    <a:pt x="512" y="9"/>
                  </a:lnTo>
                  <a:cubicBezTo>
                    <a:pt x="321" y="25"/>
                    <a:pt x="123" y="157"/>
                    <a:pt x="84" y="367"/>
                  </a:cubicBezTo>
                  <a:lnTo>
                    <a:pt x="71" y="440"/>
                  </a:lnTo>
                  <a:cubicBezTo>
                    <a:pt x="1" y="822"/>
                    <a:pt x="296" y="1156"/>
                    <a:pt x="621" y="1156"/>
                  </a:cubicBezTo>
                  <a:cubicBezTo>
                    <a:pt x="735" y="1156"/>
                    <a:pt x="852" y="1116"/>
                    <a:pt x="958" y="1022"/>
                  </a:cubicBezTo>
                  <a:cubicBezTo>
                    <a:pt x="1318" y="706"/>
                    <a:pt x="114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6525247" y="1689623"/>
              <a:ext cx="29141" cy="23246"/>
            </a:xfrm>
            <a:custGeom>
              <a:avLst/>
              <a:gdLst/>
              <a:ahLst/>
              <a:cxnLst/>
              <a:rect l="l" t="t" r="r" b="b"/>
              <a:pathLst>
                <a:path w="949" h="757" extrusionOk="0">
                  <a:moveTo>
                    <a:pt x="475" y="0"/>
                  </a:moveTo>
                  <a:cubicBezTo>
                    <a:pt x="471" y="0"/>
                    <a:pt x="468" y="0"/>
                    <a:pt x="464" y="1"/>
                  </a:cubicBezTo>
                  <a:cubicBezTo>
                    <a:pt x="0" y="12"/>
                    <a:pt x="15" y="756"/>
                    <a:pt x="473" y="756"/>
                  </a:cubicBezTo>
                  <a:cubicBezTo>
                    <a:pt x="477" y="756"/>
                    <a:pt x="480" y="756"/>
                    <a:pt x="484" y="756"/>
                  </a:cubicBezTo>
                  <a:cubicBezTo>
                    <a:pt x="949" y="744"/>
                    <a:pt x="933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520456" y="1841932"/>
              <a:ext cx="28742" cy="22877"/>
            </a:xfrm>
            <a:custGeom>
              <a:avLst/>
              <a:gdLst/>
              <a:ahLst/>
              <a:cxnLst/>
              <a:rect l="l" t="t" r="r" b="b"/>
              <a:pathLst>
                <a:path w="936" h="745" extrusionOk="0">
                  <a:moveTo>
                    <a:pt x="469" y="1"/>
                  </a:moveTo>
                  <a:cubicBezTo>
                    <a:pt x="465" y="1"/>
                    <a:pt x="461" y="1"/>
                    <a:pt x="457" y="1"/>
                  </a:cubicBezTo>
                  <a:cubicBezTo>
                    <a:pt x="1" y="14"/>
                    <a:pt x="18" y="745"/>
                    <a:pt x="467" y="745"/>
                  </a:cubicBezTo>
                  <a:cubicBezTo>
                    <a:pt x="471" y="745"/>
                    <a:pt x="475" y="745"/>
                    <a:pt x="479" y="745"/>
                  </a:cubicBezTo>
                  <a:cubicBezTo>
                    <a:pt x="936" y="732"/>
                    <a:pt x="918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6066139" y="1612301"/>
              <a:ext cx="36757" cy="29663"/>
            </a:xfrm>
            <a:custGeom>
              <a:avLst/>
              <a:gdLst/>
              <a:ahLst/>
              <a:cxnLst/>
              <a:rect l="l" t="t" r="r" b="b"/>
              <a:pathLst>
                <a:path w="1197" h="966" extrusionOk="0">
                  <a:moveTo>
                    <a:pt x="600" y="0"/>
                  </a:moveTo>
                  <a:cubicBezTo>
                    <a:pt x="596" y="0"/>
                    <a:pt x="591" y="0"/>
                    <a:pt x="587" y="1"/>
                  </a:cubicBezTo>
                  <a:cubicBezTo>
                    <a:pt x="0" y="14"/>
                    <a:pt x="18" y="966"/>
                    <a:pt x="598" y="966"/>
                  </a:cubicBezTo>
                  <a:cubicBezTo>
                    <a:pt x="602" y="966"/>
                    <a:pt x="606" y="966"/>
                    <a:pt x="610" y="966"/>
                  </a:cubicBezTo>
                  <a:cubicBezTo>
                    <a:pt x="1196" y="951"/>
                    <a:pt x="117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6295370" y="1693246"/>
              <a:ext cx="153906" cy="188360"/>
            </a:xfrm>
            <a:custGeom>
              <a:avLst/>
              <a:gdLst/>
              <a:ahLst/>
              <a:cxnLst/>
              <a:rect l="l" t="t" r="r" b="b"/>
              <a:pathLst>
                <a:path w="5012" h="6134" extrusionOk="0">
                  <a:moveTo>
                    <a:pt x="3513" y="1"/>
                  </a:moveTo>
                  <a:cubicBezTo>
                    <a:pt x="3342" y="1"/>
                    <a:pt x="3175" y="121"/>
                    <a:pt x="3132" y="306"/>
                  </a:cubicBezTo>
                  <a:cubicBezTo>
                    <a:pt x="2888" y="1373"/>
                    <a:pt x="3403" y="2346"/>
                    <a:pt x="2871" y="3413"/>
                  </a:cubicBezTo>
                  <a:cubicBezTo>
                    <a:pt x="2338" y="4482"/>
                    <a:pt x="1385" y="4836"/>
                    <a:pt x="380" y="5263"/>
                  </a:cubicBezTo>
                  <a:cubicBezTo>
                    <a:pt x="35" y="5410"/>
                    <a:pt x="0" y="5957"/>
                    <a:pt x="404" y="6061"/>
                  </a:cubicBezTo>
                  <a:cubicBezTo>
                    <a:pt x="599" y="6111"/>
                    <a:pt x="797" y="6134"/>
                    <a:pt x="994" y="6134"/>
                  </a:cubicBezTo>
                  <a:cubicBezTo>
                    <a:pt x="2188" y="6134"/>
                    <a:pt x="3371" y="5278"/>
                    <a:pt x="3965" y="4228"/>
                  </a:cubicBezTo>
                  <a:cubicBezTo>
                    <a:pt x="4600" y="3101"/>
                    <a:pt x="5012" y="823"/>
                    <a:pt x="3695" y="50"/>
                  </a:cubicBezTo>
                  <a:cubicBezTo>
                    <a:pt x="3637" y="16"/>
                    <a:pt x="3575" y="1"/>
                    <a:pt x="3513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204875" y="1654739"/>
              <a:ext cx="68416" cy="68785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369" y="1"/>
                  </a:moveTo>
                  <a:cubicBezTo>
                    <a:pt x="1002" y="1"/>
                    <a:pt x="649" y="307"/>
                    <a:pt x="437" y="605"/>
                  </a:cubicBezTo>
                  <a:cubicBezTo>
                    <a:pt x="155" y="1000"/>
                    <a:pt x="0" y="1454"/>
                    <a:pt x="153" y="1944"/>
                  </a:cubicBezTo>
                  <a:cubicBezTo>
                    <a:pt x="204" y="2107"/>
                    <a:pt x="373" y="2239"/>
                    <a:pt x="540" y="2239"/>
                  </a:cubicBezTo>
                  <a:cubicBezTo>
                    <a:pt x="606" y="2239"/>
                    <a:pt x="671" y="2219"/>
                    <a:pt x="728" y="2172"/>
                  </a:cubicBezTo>
                  <a:cubicBezTo>
                    <a:pt x="1043" y="1918"/>
                    <a:pt x="1282" y="1605"/>
                    <a:pt x="1570" y="1323"/>
                  </a:cubicBezTo>
                  <a:cubicBezTo>
                    <a:pt x="1880" y="1018"/>
                    <a:pt x="2227" y="405"/>
                    <a:pt x="1706" y="96"/>
                  </a:cubicBezTo>
                  <a:cubicBezTo>
                    <a:pt x="1595" y="30"/>
                    <a:pt x="1481" y="1"/>
                    <a:pt x="136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19"/>
          <p:cNvGrpSpPr/>
          <p:nvPr/>
        </p:nvGrpSpPr>
        <p:grpSpPr>
          <a:xfrm>
            <a:off x="3557978" y="8482036"/>
            <a:ext cx="1589687" cy="1435613"/>
            <a:chOff x="147090" y="180250"/>
            <a:chExt cx="2520618" cy="3072102"/>
          </a:xfrm>
        </p:grpSpPr>
        <p:sp>
          <p:nvSpPr>
            <p:cNvPr id="1145" name="Google Shape;1145;p19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 rot="-10071094">
              <a:off x="1530738" y="1056523"/>
              <a:ext cx="1078889" cy="666797"/>
            </a:xfrm>
            <a:custGeom>
              <a:avLst/>
              <a:gdLst/>
              <a:ahLst/>
              <a:cxnLst/>
              <a:rect l="l" t="t" r="r" b="b"/>
              <a:pathLst>
                <a:path w="30786" h="19027" extrusionOk="0">
                  <a:moveTo>
                    <a:pt x="30785" y="1"/>
                  </a:moveTo>
                  <a:cubicBezTo>
                    <a:pt x="30102" y="260"/>
                    <a:pt x="29238" y="509"/>
                    <a:pt x="28277" y="725"/>
                  </a:cubicBezTo>
                  <a:cubicBezTo>
                    <a:pt x="27312" y="937"/>
                    <a:pt x="26264" y="1134"/>
                    <a:pt x="25206" y="1299"/>
                  </a:cubicBezTo>
                  <a:cubicBezTo>
                    <a:pt x="24834" y="1358"/>
                    <a:pt x="24464" y="1416"/>
                    <a:pt x="24096" y="1474"/>
                  </a:cubicBezTo>
                  <a:cubicBezTo>
                    <a:pt x="23717" y="1527"/>
                    <a:pt x="23341" y="1580"/>
                    <a:pt x="22966" y="1633"/>
                  </a:cubicBezTo>
                  <a:cubicBezTo>
                    <a:pt x="22203" y="1744"/>
                    <a:pt x="21449" y="1854"/>
                    <a:pt x="20704" y="1964"/>
                  </a:cubicBezTo>
                  <a:cubicBezTo>
                    <a:pt x="19956" y="2086"/>
                    <a:pt x="19209" y="2211"/>
                    <a:pt x="18472" y="2357"/>
                  </a:cubicBezTo>
                  <a:cubicBezTo>
                    <a:pt x="17737" y="2501"/>
                    <a:pt x="17021" y="2675"/>
                    <a:pt x="16310" y="2862"/>
                  </a:cubicBezTo>
                  <a:cubicBezTo>
                    <a:pt x="13485" y="3631"/>
                    <a:pt x="10966" y="4889"/>
                    <a:pt x="8809" y="6846"/>
                  </a:cubicBezTo>
                  <a:cubicBezTo>
                    <a:pt x="6951" y="8517"/>
                    <a:pt x="5368" y="10733"/>
                    <a:pt x="3938" y="12907"/>
                  </a:cubicBezTo>
                  <a:cubicBezTo>
                    <a:pt x="3228" y="13998"/>
                    <a:pt x="2544" y="15048"/>
                    <a:pt x="1894" y="15991"/>
                  </a:cubicBezTo>
                  <a:cubicBezTo>
                    <a:pt x="1240" y="16925"/>
                    <a:pt x="607" y="17728"/>
                    <a:pt x="0" y="18316"/>
                  </a:cubicBezTo>
                  <a:cubicBezTo>
                    <a:pt x="326" y="18279"/>
                    <a:pt x="667" y="18263"/>
                    <a:pt x="1023" y="18263"/>
                  </a:cubicBezTo>
                  <a:cubicBezTo>
                    <a:pt x="3147" y="18263"/>
                    <a:pt x="5785" y="18837"/>
                    <a:pt x="8703" y="18986"/>
                  </a:cubicBezTo>
                  <a:cubicBezTo>
                    <a:pt x="9149" y="19013"/>
                    <a:pt x="9598" y="19026"/>
                    <a:pt x="10047" y="19026"/>
                  </a:cubicBezTo>
                  <a:cubicBezTo>
                    <a:pt x="12735" y="19026"/>
                    <a:pt x="15437" y="18535"/>
                    <a:pt x="17808" y="17361"/>
                  </a:cubicBezTo>
                  <a:cubicBezTo>
                    <a:pt x="19194" y="16684"/>
                    <a:pt x="20475" y="15799"/>
                    <a:pt x="21619" y="14748"/>
                  </a:cubicBezTo>
                  <a:cubicBezTo>
                    <a:pt x="22765" y="13697"/>
                    <a:pt x="23776" y="12490"/>
                    <a:pt x="24643" y="11192"/>
                  </a:cubicBezTo>
                  <a:cubicBezTo>
                    <a:pt x="24974" y="10709"/>
                    <a:pt x="25287" y="10214"/>
                    <a:pt x="25579" y="9705"/>
                  </a:cubicBezTo>
                  <a:cubicBezTo>
                    <a:pt x="25874" y="9203"/>
                    <a:pt x="26156" y="8697"/>
                    <a:pt x="26424" y="8188"/>
                  </a:cubicBezTo>
                  <a:cubicBezTo>
                    <a:pt x="26953" y="7160"/>
                    <a:pt x="27449" y="6153"/>
                    <a:pt x="27909" y="5157"/>
                  </a:cubicBezTo>
                  <a:cubicBezTo>
                    <a:pt x="28852" y="3195"/>
                    <a:pt x="29673" y="1336"/>
                    <a:pt x="30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 rot="-10071094">
              <a:off x="1527642" y="1080675"/>
              <a:ext cx="1079345" cy="641635"/>
            </a:xfrm>
            <a:custGeom>
              <a:avLst/>
              <a:gdLst/>
              <a:ahLst/>
              <a:cxnLst/>
              <a:rect l="l" t="t" r="r" b="b"/>
              <a:pathLst>
                <a:path w="30799" h="18309" extrusionOk="0">
                  <a:moveTo>
                    <a:pt x="30798" y="1"/>
                  </a:moveTo>
                  <a:lnTo>
                    <a:pt x="30798" y="1"/>
                  </a:lnTo>
                  <a:cubicBezTo>
                    <a:pt x="30162" y="316"/>
                    <a:pt x="29373" y="656"/>
                    <a:pt x="28495" y="981"/>
                  </a:cubicBezTo>
                  <a:cubicBezTo>
                    <a:pt x="27614" y="1302"/>
                    <a:pt x="26662" y="1628"/>
                    <a:pt x="25695" y="1923"/>
                  </a:cubicBezTo>
                  <a:cubicBezTo>
                    <a:pt x="22998" y="2761"/>
                    <a:pt x="20116" y="3501"/>
                    <a:pt x="17407" y="4536"/>
                  </a:cubicBezTo>
                  <a:cubicBezTo>
                    <a:pt x="14691" y="5566"/>
                    <a:pt x="12143" y="6908"/>
                    <a:pt x="9834" y="8689"/>
                  </a:cubicBezTo>
                  <a:cubicBezTo>
                    <a:pt x="7847" y="10214"/>
                    <a:pt x="6045" y="12081"/>
                    <a:pt x="4408" y="13866"/>
                  </a:cubicBezTo>
                  <a:cubicBezTo>
                    <a:pt x="3595" y="14765"/>
                    <a:pt x="2813" y="15617"/>
                    <a:pt x="2081" y="16388"/>
                  </a:cubicBezTo>
                  <a:cubicBezTo>
                    <a:pt x="1345" y="17151"/>
                    <a:pt x="647" y="17808"/>
                    <a:pt x="0" y="18309"/>
                  </a:cubicBezTo>
                  <a:lnTo>
                    <a:pt x="131" y="18281"/>
                  </a:lnTo>
                  <a:cubicBezTo>
                    <a:pt x="2880" y="17116"/>
                    <a:pt x="5583" y="15847"/>
                    <a:pt x="8245" y="14499"/>
                  </a:cubicBezTo>
                  <a:cubicBezTo>
                    <a:pt x="10905" y="13150"/>
                    <a:pt x="13521" y="11716"/>
                    <a:pt x="16085" y="10198"/>
                  </a:cubicBezTo>
                  <a:cubicBezTo>
                    <a:pt x="21212" y="7163"/>
                    <a:pt x="26134" y="3789"/>
                    <a:pt x="30757" y="43"/>
                  </a:cubicBezTo>
                  <a:lnTo>
                    <a:pt x="30798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 rot="-10071094">
              <a:off x="1528478" y="1067336"/>
              <a:ext cx="1080607" cy="654357"/>
            </a:xfrm>
            <a:custGeom>
              <a:avLst/>
              <a:gdLst/>
              <a:ahLst/>
              <a:cxnLst/>
              <a:rect l="l" t="t" r="r" b="b"/>
              <a:pathLst>
                <a:path w="30835" h="18672" extrusionOk="0">
                  <a:moveTo>
                    <a:pt x="30834" y="1"/>
                  </a:moveTo>
                  <a:lnTo>
                    <a:pt x="30781" y="28"/>
                  </a:lnTo>
                  <a:cubicBezTo>
                    <a:pt x="26167" y="3788"/>
                    <a:pt x="21216" y="7128"/>
                    <a:pt x="16058" y="10105"/>
                  </a:cubicBezTo>
                  <a:cubicBezTo>
                    <a:pt x="13480" y="11594"/>
                    <a:pt x="10849" y="12996"/>
                    <a:pt x="8185" y="14327"/>
                  </a:cubicBezTo>
                  <a:cubicBezTo>
                    <a:pt x="5519" y="15659"/>
                    <a:pt x="2819" y="16920"/>
                    <a:pt x="104" y="18157"/>
                  </a:cubicBezTo>
                  <a:lnTo>
                    <a:pt x="0" y="18247"/>
                  </a:lnTo>
                  <a:cubicBezTo>
                    <a:pt x="269" y="18223"/>
                    <a:pt x="556" y="18213"/>
                    <a:pt x="862" y="18213"/>
                  </a:cubicBezTo>
                  <a:cubicBezTo>
                    <a:pt x="2447" y="18213"/>
                    <a:pt x="4501" y="18490"/>
                    <a:pt x="6735" y="18609"/>
                  </a:cubicBezTo>
                  <a:cubicBezTo>
                    <a:pt x="7410" y="18649"/>
                    <a:pt x="8099" y="18671"/>
                    <a:pt x="8796" y="18671"/>
                  </a:cubicBezTo>
                  <a:cubicBezTo>
                    <a:pt x="9476" y="18671"/>
                    <a:pt x="10163" y="18650"/>
                    <a:pt x="10851" y="18603"/>
                  </a:cubicBezTo>
                  <a:cubicBezTo>
                    <a:pt x="12236" y="18488"/>
                    <a:pt x="13625" y="18272"/>
                    <a:pt x="14940" y="17875"/>
                  </a:cubicBezTo>
                  <a:cubicBezTo>
                    <a:pt x="18008" y="16976"/>
                    <a:pt x="20697" y="15209"/>
                    <a:pt x="22860" y="12870"/>
                  </a:cubicBezTo>
                  <a:cubicBezTo>
                    <a:pt x="23403" y="12293"/>
                    <a:pt x="23914" y="11675"/>
                    <a:pt x="24395" y="11034"/>
                  </a:cubicBezTo>
                  <a:cubicBezTo>
                    <a:pt x="24883" y="10405"/>
                    <a:pt x="25330" y="9735"/>
                    <a:pt x="25761" y="9065"/>
                  </a:cubicBezTo>
                  <a:cubicBezTo>
                    <a:pt x="26191" y="8396"/>
                    <a:pt x="26596" y="7712"/>
                    <a:pt x="26978" y="7027"/>
                  </a:cubicBezTo>
                  <a:cubicBezTo>
                    <a:pt x="27167" y="6690"/>
                    <a:pt x="27355" y="6351"/>
                    <a:pt x="27545" y="6009"/>
                  </a:cubicBezTo>
                  <a:cubicBezTo>
                    <a:pt x="27724" y="5673"/>
                    <a:pt x="27904" y="5336"/>
                    <a:pt x="28084" y="4997"/>
                  </a:cubicBezTo>
                  <a:cubicBezTo>
                    <a:pt x="29108" y="3096"/>
                    <a:pt x="30029" y="1176"/>
                    <a:pt x="308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 rot="-10071094">
              <a:off x="1488436" y="1592183"/>
              <a:ext cx="350" cy="28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8" y="0"/>
                  </a:moveTo>
                  <a:cubicBezTo>
                    <a:pt x="7" y="0"/>
                    <a:pt x="6" y="1"/>
                    <a:pt x="4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9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 rot="-10071094">
              <a:off x="1534786" y="1105768"/>
              <a:ext cx="955146" cy="597794"/>
            </a:xfrm>
            <a:custGeom>
              <a:avLst/>
              <a:gdLst/>
              <a:ahLst/>
              <a:cxnLst/>
              <a:rect l="l" t="t" r="r" b="b"/>
              <a:pathLst>
                <a:path w="27255" h="17058" extrusionOk="0">
                  <a:moveTo>
                    <a:pt x="27237" y="0"/>
                  </a:moveTo>
                  <a:cubicBezTo>
                    <a:pt x="27220" y="0"/>
                    <a:pt x="27186" y="16"/>
                    <a:pt x="27149" y="50"/>
                  </a:cubicBezTo>
                  <a:cubicBezTo>
                    <a:pt x="26211" y="879"/>
                    <a:pt x="25451" y="1864"/>
                    <a:pt x="24628" y="2843"/>
                  </a:cubicBezTo>
                  <a:cubicBezTo>
                    <a:pt x="24189" y="3336"/>
                    <a:pt x="23756" y="3824"/>
                    <a:pt x="23326" y="4308"/>
                  </a:cubicBezTo>
                  <a:cubicBezTo>
                    <a:pt x="22884" y="4796"/>
                    <a:pt x="22425" y="5270"/>
                    <a:pt x="21963" y="5750"/>
                  </a:cubicBezTo>
                  <a:cubicBezTo>
                    <a:pt x="20039" y="7714"/>
                    <a:pt x="17945" y="9575"/>
                    <a:pt x="15704" y="11200"/>
                  </a:cubicBezTo>
                  <a:cubicBezTo>
                    <a:pt x="13414" y="12874"/>
                    <a:pt x="10862" y="14167"/>
                    <a:pt x="8153" y="15038"/>
                  </a:cubicBezTo>
                  <a:cubicBezTo>
                    <a:pt x="5473" y="15911"/>
                    <a:pt x="2749" y="16276"/>
                    <a:pt x="135" y="16936"/>
                  </a:cubicBezTo>
                  <a:cubicBezTo>
                    <a:pt x="37" y="16961"/>
                    <a:pt x="0" y="17058"/>
                    <a:pt x="86" y="17058"/>
                  </a:cubicBezTo>
                  <a:cubicBezTo>
                    <a:pt x="92" y="17058"/>
                    <a:pt x="98" y="17058"/>
                    <a:pt x="106" y="17056"/>
                  </a:cubicBezTo>
                  <a:cubicBezTo>
                    <a:pt x="1391" y="16875"/>
                    <a:pt x="2756" y="16659"/>
                    <a:pt x="4130" y="16381"/>
                  </a:cubicBezTo>
                  <a:cubicBezTo>
                    <a:pt x="4815" y="16238"/>
                    <a:pt x="5502" y="16077"/>
                    <a:pt x="6186" y="15906"/>
                  </a:cubicBezTo>
                  <a:cubicBezTo>
                    <a:pt x="6864" y="15725"/>
                    <a:pt x="7539" y="15529"/>
                    <a:pt x="8200" y="15321"/>
                  </a:cubicBezTo>
                  <a:cubicBezTo>
                    <a:pt x="10958" y="14454"/>
                    <a:pt x="13532" y="13143"/>
                    <a:pt x="15864" y="11457"/>
                  </a:cubicBezTo>
                  <a:cubicBezTo>
                    <a:pt x="18104" y="9850"/>
                    <a:pt x="20195" y="7999"/>
                    <a:pt x="22097" y="6017"/>
                  </a:cubicBezTo>
                  <a:cubicBezTo>
                    <a:pt x="22573" y="5512"/>
                    <a:pt x="23048" y="5012"/>
                    <a:pt x="23502" y="4494"/>
                  </a:cubicBezTo>
                  <a:cubicBezTo>
                    <a:pt x="23954" y="3974"/>
                    <a:pt x="24400" y="3457"/>
                    <a:pt x="24835" y="2940"/>
                  </a:cubicBezTo>
                  <a:cubicBezTo>
                    <a:pt x="25229" y="2458"/>
                    <a:pt x="25672" y="1943"/>
                    <a:pt x="26094" y="1445"/>
                  </a:cubicBezTo>
                  <a:cubicBezTo>
                    <a:pt x="26464" y="989"/>
                    <a:pt x="26837" y="529"/>
                    <a:pt x="27230" y="44"/>
                  </a:cubicBezTo>
                  <a:cubicBezTo>
                    <a:pt x="27254" y="15"/>
                    <a:pt x="27253" y="0"/>
                    <a:pt x="2723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 rot="-10071094">
              <a:off x="1548850" y="1148906"/>
              <a:ext cx="374629" cy="478607"/>
            </a:xfrm>
            <a:custGeom>
              <a:avLst/>
              <a:gdLst/>
              <a:ahLst/>
              <a:cxnLst/>
              <a:rect l="l" t="t" r="r" b="b"/>
              <a:pathLst>
                <a:path w="10690" h="13657" extrusionOk="0">
                  <a:moveTo>
                    <a:pt x="10677" y="1"/>
                  </a:moveTo>
                  <a:cubicBezTo>
                    <a:pt x="10659" y="1"/>
                    <a:pt x="10620" y="25"/>
                    <a:pt x="10595" y="52"/>
                  </a:cubicBezTo>
                  <a:cubicBezTo>
                    <a:pt x="10200" y="503"/>
                    <a:pt x="9881" y="992"/>
                    <a:pt x="9585" y="1507"/>
                  </a:cubicBezTo>
                  <a:cubicBezTo>
                    <a:pt x="9288" y="2021"/>
                    <a:pt x="9032" y="2586"/>
                    <a:pt x="8725" y="3134"/>
                  </a:cubicBezTo>
                  <a:cubicBezTo>
                    <a:pt x="8391" y="3729"/>
                    <a:pt x="8049" y="4350"/>
                    <a:pt x="7681" y="4970"/>
                  </a:cubicBezTo>
                  <a:cubicBezTo>
                    <a:pt x="7307" y="5581"/>
                    <a:pt x="6916" y="6204"/>
                    <a:pt x="6498" y="6817"/>
                  </a:cubicBezTo>
                  <a:cubicBezTo>
                    <a:pt x="6052" y="7455"/>
                    <a:pt x="5579" y="8071"/>
                    <a:pt x="5082" y="8667"/>
                  </a:cubicBezTo>
                  <a:cubicBezTo>
                    <a:pt x="4581" y="9256"/>
                    <a:pt x="4052" y="9819"/>
                    <a:pt x="3512" y="10372"/>
                  </a:cubicBezTo>
                  <a:cubicBezTo>
                    <a:pt x="2964" y="10914"/>
                    <a:pt x="2398" y="11438"/>
                    <a:pt x="1826" y="11959"/>
                  </a:cubicBezTo>
                  <a:cubicBezTo>
                    <a:pt x="1248" y="12464"/>
                    <a:pt x="667" y="12971"/>
                    <a:pt x="80" y="13484"/>
                  </a:cubicBezTo>
                  <a:cubicBezTo>
                    <a:pt x="0" y="13554"/>
                    <a:pt x="64" y="13657"/>
                    <a:pt x="149" y="13657"/>
                  </a:cubicBezTo>
                  <a:cubicBezTo>
                    <a:pt x="169" y="13657"/>
                    <a:pt x="190" y="13651"/>
                    <a:pt x="210" y="13638"/>
                  </a:cubicBezTo>
                  <a:cubicBezTo>
                    <a:pt x="884" y="13206"/>
                    <a:pt x="1543" y="12729"/>
                    <a:pt x="2168" y="12198"/>
                  </a:cubicBezTo>
                  <a:cubicBezTo>
                    <a:pt x="2788" y="11658"/>
                    <a:pt x="3390" y="11090"/>
                    <a:pt x="3951" y="10475"/>
                  </a:cubicBezTo>
                  <a:cubicBezTo>
                    <a:pt x="5075" y="9250"/>
                    <a:pt x="6071" y="7901"/>
                    <a:pt x="6949" y="6572"/>
                  </a:cubicBezTo>
                  <a:cubicBezTo>
                    <a:pt x="7332" y="5975"/>
                    <a:pt x="7712" y="5390"/>
                    <a:pt x="8062" y="4789"/>
                  </a:cubicBezTo>
                  <a:cubicBezTo>
                    <a:pt x="8393" y="4212"/>
                    <a:pt x="8730" y="3625"/>
                    <a:pt x="9074" y="3027"/>
                  </a:cubicBezTo>
                  <a:cubicBezTo>
                    <a:pt x="9637" y="1985"/>
                    <a:pt x="10407" y="730"/>
                    <a:pt x="10685" y="20"/>
                  </a:cubicBezTo>
                  <a:cubicBezTo>
                    <a:pt x="10690" y="6"/>
                    <a:pt x="10686" y="1"/>
                    <a:pt x="1067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 rot="-10071094">
              <a:off x="1534373" y="1233730"/>
              <a:ext cx="759841" cy="442826"/>
            </a:xfrm>
            <a:custGeom>
              <a:avLst/>
              <a:gdLst/>
              <a:ahLst/>
              <a:cxnLst/>
              <a:rect l="l" t="t" r="r" b="b"/>
              <a:pathLst>
                <a:path w="21682" h="12636" extrusionOk="0">
                  <a:moveTo>
                    <a:pt x="21670" y="1"/>
                  </a:moveTo>
                  <a:cubicBezTo>
                    <a:pt x="21666" y="1"/>
                    <a:pt x="21658" y="3"/>
                    <a:pt x="21650" y="8"/>
                  </a:cubicBezTo>
                  <a:cubicBezTo>
                    <a:pt x="19952" y="1001"/>
                    <a:pt x="17978" y="1842"/>
                    <a:pt x="16055" y="2752"/>
                  </a:cubicBezTo>
                  <a:cubicBezTo>
                    <a:pt x="14127" y="3656"/>
                    <a:pt x="12205" y="4584"/>
                    <a:pt x="10415" y="5553"/>
                  </a:cubicBezTo>
                  <a:cubicBezTo>
                    <a:pt x="8612" y="6522"/>
                    <a:pt x="6787" y="7549"/>
                    <a:pt x="5047" y="8714"/>
                  </a:cubicBezTo>
                  <a:cubicBezTo>
                    <a:pt x="4169" y="9281"/>
                    <a:pt x="3323" y="9902"/>
                    <a:pt x="2486" y="10526"/>
                  </a:cubicBezTo>
                  <a:cubicBezTo>
                    <a:pt x="2069" y="10841"/>
                    <a:pt x="1662" y="11170"/>
                    <a:pt x="1258" y="11498"/>
                  </a:cubicBezTo>
                  <a:cubicBezTo>
                    <a:pt x="852" y="11822"/>
                    <a:pt x="455" y="12156"/>
                    <a:pt x="64" y="12494"/>
                  </a:cubicBezTo>
                  <a:cubicBezTo>
                    <a:pt x="0" y="12550"/>
                    <a:pt x="41" y="12635"/>
                    <a:pt x="106" y="12635"/>
                  </a:cubicBezTo>
                  <a:cubicBezTo>
                    <a:pt x="122" y="12635"/>
                    <a:pt x="139" y="12630"/>
                    <a:pt x="157" y="12619"/>
                  </a:cubicBezTo>
                  <a:cubicBezTo>
                    <a:pt x="1927" y="11484"/>
                    <a:pt x="3626" y="10291"/>
                    <a:pt x="5360" y="9172"/>
                  </a:cubicBezTo>
                  <a:cubicBezTo>
                    <a:pt x="7083" y="8031"/>
                    <a:pt x="8842" y="6965"/>
                    <a:pt x="10693" y="5977"/>
                  </a:cubicBezTo>
                  <a:cubicBezTo>
                    <a:pt x="12549" y="4979"/>
                    <a:pt x="14453" y="4050"/>
                    <a:pt x="16347" y="3093"/>
                  </a:cubicBezTo>
                  <a:cubicBezTo>
                    <a:pt x="18178" y="2177"/>
                    <a:pt x="19999" y="1227"/>
                    <a:pt x="21656" y="32"/>
                  </a:cubicBezTo>
                  <a:cubicBezTo>
                    <a:pt x="21680" y="14"/>
                    <a:pt x="21682" y="1"/>
                    <a:pt x="2167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 rot="-10071094">
              <a:off x="1482389" y="214334"/>
              <a:ext cx="483548" cy="1500058"/>
            </a:xfrm>
            <a:custGeom>
              <a:avLst/>
              <a:gdLst/>
              <a:ahLst/>
              <a:cxnLst/>
              <a:rect l="l" t="t" r="r" b="b"/>
              <a:pathLst>
                <a:path w="13798" h="42804" extrusionOk="0">
                  <a:moveTo>
                    <a:pt x="12396" y="0"/>
                  </a:moveTo>
                  <a:lnTo>
                    <a:pt x="12396" y="0"/>
                  </a:lnTo>
                  <a:cubicBezTo>
                    <a:pt x="12152" y="842"/>
                    <a:pt x="11810" y="1840"/>
                    <a:pt x="11401" y="2907"/>
                  </a:cubicBezTo>
                  <a:cubicBezTo>
                    <a:pt x="11175" y="3458"/>
                    <a:pt x="10951" y="4005"/>
                    <a:pt x="10728" y="4548"/>
                  </a:cubicBezTo>
                  <a:cubicBezTo>
                    <a:pt x="10609" y="4830"/>
                    <a:pt x="10491" y="5110"/>
                    <a:pt x="10374" y="5389"/>
                  </a:cubicBezTo>
                  <a:cubicBezTo>
                    <a:pt x="10246" y="5672"/>
                    <a:pt x="10119" y="5953"/>
                    <a:pt x="9994" y="6232"/>
                  </a:cubicBezTo>
                  <a:cubicBezTo>
                    <a:pt x="8582" y="9375"/>
                    <a:pt x="6926" y="12606"/>
                    <a:pt x="5538" y="15916"/>
                  </a:cubicBezTo>
                  <a:cubicBezTo>
                    <a:pt x="4138" y="19228"/>
                    <a:pt x="3018" y="22634"/>
                    <a:pt x="2298" y="26170"/>
                  </a:cubicBezTo>
                  <a:cubicBezTo>
                    <a:pt x="2132" y="26927"/>
                    <a:pt x="1996" y="27693"/>
                    <a:pt x="1881" y="28463"/>
                  </a:cubicBezTo>
                  <a:cubicBezTo>
                    <a:pt x="1754" y="29228"/>
                    <a:pt x="1642" y="29995"/>
                    <a:pt x="1552" y="30762"/>
                  </a:cubicBezTo>
                  <a:cubicBezTo>
                    <a:pt x="1509" y="31147"/>
                    <a:pt x="1465" y="31529"/>
                    <a:pt x="1417" y="31908"/>
                  </a:cubicBezTo>
                  <a:cubicBezTo>
                    <a:pt x="1375" y="32288"/>
                    <a:pt x="1328" y="32665"/>
                    <a:pt x="1292" y="33043"/>
                  </a:cubicBezTo>
                  <a:cubicBezTo>
                    <a:pt x="1259" y="33417"/>
                    <a:pt x="1224" y="33792"/>
                    <a:pt x="1189" y="34169"/>
                  </a:cubicBezTo>
                  <a:cubicBezTo>
                    <a:pt x="1151" y="34534"/>
                    <a:pt x="1114" y="34902"/>
                    <a:pt x="1076" y="35271"/>
                  </a:cubicBezTo>
                  <a:cubicBezTo>
                    <a:pt x="817" y="38192"/>
                    <a:pt x="526" y="40857"/>
                    <a:pt x="1" y="42804"/>
                  </a:cubicBezTo>
                  <a:cubicBezTo>
                    <a:pt x="1625" y="40568"/>
                    <a:pt x="4102" y="38364"/>
                    <a:pt x="6538" y="35378"/>
                  </a:cubicBezTo>
                  <a:cubicBezTo>
                    <a:pt x="8777" y="32661"/>
                    <a:pt x="10770" y="29388"/>
                    <a:pt x="12008" y="25814"/>
                  </a:cubicBezTo>
                  <a:cubicBezTo>
                    <a:pt x="13268" y="22246"/>
                    <a:pt x="13797" y="18408"/>
                    <a:pt x="13749" y="14773"/>
                  </a:cubicBezTo>
                  <a:cubicBezTo>
                    <a:pt x="13708" y="12029"/>
                    <a:pt x="13432" y="9404"/>
                    <a:pt x="13088" y="6933"/>
                  </a:cubicBezTo>
                  <a:cubicBezTo>
                    <a:pt x="12941" y="5700"/>
                    <a:pt x="12749" y="4500"/>
                    <a:pt x="12630" y="3346"/>
                  </a:cubicBezTo>
                  <a:cubicBezTo>
                    <a:pt x="12503" y="2192"/>
                    <a:pt x="12388" y="1075"/>
                    <a:pt x="12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 rot="-10071094">
              <a:off x="1530404" y="219309"/>
              <a:ext cx="434731" cy="1500093"/>
            </a:xfrm>
            <a:custGeom>
              <a:avLst/>
              <a:gdLst/>
              <a:ahLst/>
              <a:cxnLst/>
              <a:rect l="l" t="t" r="r" b="b"/>
              <a:pathLst>
                <a:path w="12405" h="42805" extrusionOk="0">
                  <a:moveTo>
                    <a:pt x="12405" y="0"/>
                  </a:moveTo>
                  <a:lnTo>
                    <a:pt x="12405" y="0"/>
                  </a:lnTo>
                  <a:cubicBezTo>
                    <a:pt x="12210" y="845"/>
                    <a:pt x="11947" y="1852"/>
                    <a:pt x="11629" y="2932"/>
                  </a:cubicBezTo>
                  <a:cubicBezTo>
                    <a:pt x="11456" y="3481"/>
                    <a:pt x="11280" y="4038"/>
                    <a:pt x="11103" y="4596"/>
                  </a:cubicBezTo>
                  <a:lnTo>
                    <a:pt x="10826" y="5450"/>
                  </a:lnTo>
                  <a:cubicBezTo>
                    <a:pt x="10725" y="5737"/>
                    <a:pt x="10624" y="6022"/>
                    <a:pt x="10524" y="6308"/>
                  </a:cubicBezTo>
                  <a:cubicBezTo>
                    <a:pt x="9410" y="9509"/>
                    <a:pt x="8070" y="12833"/>
                    <a:pt x="6851" y="16226"/>
                  </a:cubicBezTo>
                  <a:cubicBezTo>
                    <a:pt x="5625" y="19620"/>
                    <a:pt x="4525" y="23094"/>
                    <a:pt x="3645" y="26623"/>
                  </a:cubicBezTo>
                  <a:cubicBezTo>
                    <a:pt x="2887" y="29657"/>
                    <a:pt x="2288" y="32729"/>
                    <a:pt x="1742" y="35553"/>
                  </a:cubicBezTo>
                  <a:cubicBezTo>
                    <a:pt x="1205" y="38378"/>
                    <a:pt x="642" y="40917"/>
                    <a:pt x="0" y="42805"/>
                  </a:cubicBezTo>
                  <a:lnTo>
                    <a:pt x="89" y="42668"/>
                  </a:lnTo>
                  <a:cubicBezTo>
                    <a:pt x="3467" y="36031"/>
                    <a:pt x="6170" y="29066"/>
                    <a:pt x="8223" y="21926"/>
                  </a:cubicBezTo>
                  <a:cubicBezTo>
                    <a:pt x="10277" y="14785"/>
                    <a:pt x="11668" y="7463"/>
                    <a:pt x="12402" y="74"/>
                  </a:cubicBezTo>
                  <a:lnTo>
                    <a:pt x="12405" y="0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 rot="-10071094">
              <a:off x="1483953" y="214887"/>
              <a:ext cx="482602" cy="1499637"/>
            </a:xfrm>
            <a:custGeom>
              <a:avLst/>
              <a:gdLst/>
              <a:ahLst/>
              <a:cxnLst/>
              <a:rect l="l" t="t" r="r" b="b"/>
              <a:pathLst>
                <a:path w="13771" h="42792" extrusionOk="0">
                  <a:moveTo>
                    <a:pt x="12451" y="0"/>
                  </a:moveTo>
                  <a:lnTo>
                    <a:pt x="12435" y="73"/>
                  </a:lnTo>
                  <a:cubicBezTo>
                    <a:pt x="11713" y="7464"/>
                    <a:pt x="10291" y="14784"/>
                    <a:pt x="8197" y="21910"/>
                  </a:cubicBezTo>
                  <a:cubicBezTo>
                    <a:pt x="7150" y="25474"/>
                    <a:pt x="5938" y="28988"/>
                    <a:pt x="4573" y="32444"/>
                  </a:cubicBezTo>
                  <a:cubicBezTo>
                    <a:pt x="3210" y="35900"/>
                    <a:pt x="1690" y="39294"/>
                    <a:pt x="48" y="42633"/>
                  </a:cubicBezTo>
                  <a:lnTo>
                    <a:pt x="1" y="42791"/>
                  </a:lnTo>
                  <a:cubicBezTo>
                    <a:pt x="1196" y="41182"/>
                    <a:pt x="3120" y="39271"/>
                    <a:pt x="5048" y="36939"/>
                  </a:cubicBezTo>
                  <a:cubicBezTo>
                    <a:pt x="6989" y="34619"/>
                    <a:pt x="8956" y="31887"/>
                    <a:pt x="10378" y="28872"/>
                  </a:cubicBezTo>
                  <a:cubicBezTo>
                    <a:pt x="12054" y="25380"/>
                    <a:pt x="13047" y="21572"/>
                    <a:pt x="13401" y="17766"/>
                  </a:cubicBezTo>
                  <a:cubicBezTo>
                    <a:pt x="13771" y="13957"/>
                    <a:pt x="13512" y="10167"/>
                    <a:pt x="13146" y="6683"/>
                  </a:cubicBezTo>
                  <a:cubicBezTo>
                    <a:pt x="13116" y="6375"/>
                    <a:pt x="13085" y="6065"/>
                    <a:pt x="13055" y="5753"/>
                  </a:cubicBezTo>
                  <a:cubicBezTo>
                    <a:pt x="13019" y="5446"/>
                    <a:pt x="12982" y="5140"/>
                    <a:pt x="12946" y="4831"/>
                  </a:cubicBezTo>
                  <a:cubicBezTo>
                    <a:pt x="12880" y="4243"/>
                    <a:pt x="12813" y="3651"/>
                    <a:pt x="12747" y="3057"/>
                  </a:cubicBezTo>
                  <a:cubicBezTo>
                    <a:pt x="12612" y="1915"/>
                    <a:pt x="12492" y="867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 rot="-10071094">
              <a:off x="1384154" y="1634204"/>
              <a:ext cx="140" cy="491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cubicBezTo>
                    <a:pt x="2" y="1"/>
                    <a:pt x="2" y="3"/>
                    <a:pt x="1" y="7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4"/>
                    <a:pt x="3" y="12"/>
                    <a:pt x="3" y="8"/>
                  </a:cubicBezTo>
                  <a:cubicBezTo>
                    <a:pt x="4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 rot="-10071094">
              <a:off x="1519512" y="342969"/>
              <a:ext cx="360821" cy="1352764"/>
            </a:xfrm>
            <a:custGeom>
              <a:avLst/>
              <a:gdLst/>
              <a:ahLst/>
              <a:cxnLst/>
              <a:rect l="l" t="t" r="r" b="b"/>
              <a:pathLst>
                <a:path w="10296" h="38601" extrusionOk="0">
                  <a:moveTo>
                    <a:pt x="10268" y="0"/>
                  </a:moveTo>
                  <a:cubicBezTo>
                    <a:pt x="10258" y="0"/>
                    <a:pt x="10244" y="49"/>
                    <a:pt x="10238" y="128"/>
                  </a:cubicBezTo>
                  <a:cubicBezTo>
                    <a:pt x="10173" y="907"/>
                    <a:pt x="10149" y="1678"/>
                    <a:pt x="10143" y="2450"/>
                  </a:cubicBezTo>
                  <a:cubicBezTo>
                    <a:pt x="10123" y="3220"/>
                    <a:pt x="10125" y="3995"/>
                    <a:pt x="10113" y="4779"/>
                  </a:cubicBezTo>
                  <a:cubicBezTo>
                    <a:pt x="10064" y="6366"/>
                    <a:pt x="10007" y="7991"/>
                    <a:pt x="9867" y="9617"/>
                  </a:cubicBezTo>
                  <a:cubicBezTo>
                    <a:pt x="9602" y="12985"/>
                    <a:pt x="9125" y="16398"/>
                    <a:pt x="8387" y="19740"/>
                  </a:cubicBezTo>
                  <a:cubicBezTo>
                    <a:pt x="7640" y="23166"/>
                    <a:pt x="6496" y="26515"/>
                    <a:pt x="4992" y="29669"/>
                  </a:cubicBezTo>
                  <a:cubicBezTo>
                    <a:pt x="3509" y="32797"/>
                    <a:pt x="1737" y="35574"/>
                    <a:pt x="56" y="38439"/>
                  </a:cubicBezTo>
                  <a:cubicBezTo>
                    <a:pt x="8" y="38520"/>
                    <a:pt x="0" y="38600"/>
                    <a:pt x="26" y="38600"/>
                  </a:cubicBezTo>
                  <a:cubicBezTo>
                    <a:pt x="37" y="38600"/>
                    <a:pt x="53" y="38587"/>
                    <a:pt x="75" y="38554"/>
                  </a:cubicBezTo>
                  <a:cubicBezTo>
                    <a:pt x="297" y="38222"/>
                    <a:pt x="519" y="37890"/>
                    <a:pt x="741" y="37560"/>
                  </a:cubicBezTo>
                  <a:cubicBezTo>
                    <a:pt x="960" y="37215"/>
                    <a:pt x="1180" y="36870"/>
                    <a:pt x="1400" y="36526"/>
                  </a:cubicBezTo>
                  <a:cubicBezTo>
                    <a:pt x="1839" y="35827"/>
                    <a:pt x="2297" y="35115"/>
                    <a:pt x="2715" y="34376"/>
                  </a:cubicBezTo>
                  <a:cubicBezTo>
                    <a:pt x="3138" y="33638"/>
                    <a:pt x="3577" y="32895"/>
                    <a:pt x="3971" y="32132"/>
                  </a:cubicBezTo>
                  <a:cubicBezTo>
                    <a:pt x="4364" y="31370"/>
                    <a:pt x="4764" y="30607"/>
                    <a:pt x="5128" y="29839"/>
                  </a:cubicBezTo>
                  <a:cubicBezTo>
                    <a:pt x="6666" y="26644"/>
                    <a:pt x="7815" y="23262"/>
                    <a:pt x="8584" y="19792"/>
                  </a:cubicBezTo>
                  <a:cubicBezTo>
                    <a:pt x="9328" y="16467"/>
                    <a:pt x="9806" y="13068"/>
                    <a:pt x="10052" y="9710"/>
                  </a:cubicBezTo>
                  <a:cubicBezTo>
                    <a:pt x="10187" y="8016"/>
                    <a:pt x="10236" y="6324"/>
                    <a:pt x="10264" y="4669"/>
                  </a:cubicBezTo>
                  <a:cubicBezTo>
                    <a:pt x="10275" y="3917"/>
                    <a:pt x="10285" y="3094"/>
                    <a:pt x="10296" y="2268"/>
                  </a:cubicBezTo>
                  <a:cubicBezTo>
                    <a:pt x="10290" y="1525"/>
                    <a:pt x="10284" y="785"/>
                    <a:pt x="10278" y="50"/>
                  </a:cubicBezTo>
                  <a:cubicBezTo>
                    <a:pt x="10278" y="16"/>
                    <a:pt x="10273" y="0"/>
                    <a:pt x="1026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 rot="-10071094">
              <a:off x="1437641" y="894389"/>
              <a:ext cx="46469" cy="726339"/>
            </a:xfrm>
            <a:custGeom>
              <a:avLst/>
              <a:gdLst/>
              <a:ahLst/>
              <a:cxnLst/>
              <a:rect l="l" t="t" r="r" b="b"/>
              <a:pathLst>
                <a:path w="1326" h="20726" extrusionOk="0">
                  <a:moveTo>
                    <a:pt x="515" y="1"/>
                  </a:moveTo>
                  <a:cubicBezTo>
                    <a:pt x="505" y="1"/>
                    <a:pt x="490" y="69"/>
                    <a:pt x="490" y="123"/>
                  </a:cubicBezTo>
                  <a:cubicBezTo>
                    <a:pt x="475" y="1608"/>
                    <a:pt x="661" y="2938"/>
                    <a:pt x="830" y="4412"/>
                  </a:cubicBezTo>
                  <a:cubicBezTo>
                    <a:pt x="897" y="5244"/>
                    <a:pt x="964" y="6062"/>
                    <a:pt x="1030" y="6875"/>
                  </a:cubicBezTo>
                  <a:cubicBezTo>
                    <a:pt x="1091" y="7719"/>
                    <a:pt x="1114" y="8578"/>
                    <a:pt x="1138" y="9457"/>
                  </a:cubicBezTo>
                  <a:cubicBezTo>
                    <a:pt x="1171" y="11304"/>
                    <a:pt x="1070" y="13169"/>
                    <a:pt x="862" y="15029"/>
                  </a:cubicBezTo>
                  <a:cubicBezTo>
                    <a:pt x="772" y="15964"/>
                    <a:pt x="624" y="16890"/>
                    <a:pt x="486" y="17822"/>
                  </a:cubicBezTo>
                  <a:cubicBezTo>
                    <a:pt x="354" y="18755"/>
                    <a:pt x="178" y="19680"/>
                    <a:pt x="14" y="20610"/>
                  </a:cubicBezTo>
                  <a:cubicBezTo>
                    <a:pt x="0" y="20688"/>
                    <a:pt x="24" y="20725"/>
                    <a:pt x="57" y="20725"/>
                  </a:cubicBezTo>
                  <a:cubicBezTo>
                    <a:pt x="91" y="20725"/>
                    <a:pt x="133" y="20686"/>
                    <a:pt x="154" y="20609"/>
                  </a:cubicBezTo>
                  <a:cubicBezTo>
                    <a:pt x="282" y="20134"/>
                    <a:pt x="395" y="19651"/>
                    <a:pt x="508" y="19167"/>
                  </a:cubicBezTo>
                  <a:cubicBezTo>
                    <a:pt x="618" y="18681"/>
                    <a:pt x="698" y="18187"/>
                    <a:pt x="786" y="17694"/>
                  </a:cubicBezTo>
                  <a:cubicBezTo>
                    <a:pt x="864" y="17199"/>
                    <a:pt x="944" y="16704"/>
                    <a:pt x="1009" y="16205"/>
                  </a:cubicBezTo>
                  <a:cubicBezTo>
                    <a:pt x="1072" y="15708"/>
                    <a:pt x="1118" y="15206"/>
                    <a:pt x="1160" y="14708"/>
                  </a:cubicBezTo>
                  <a:cubicBezTo>
                    <a:pt x="1204" y="14209"/>
                    <a:pt x="1238" y="13710"/>
                    <a:pt x="1268" y="13215"/>
                  </a:cubicBezTo>
                  <a:cubicBezTo>
                    <a:pt x="1291" y="12718"/>
                    <a:pt x="1301" y="12223"/>
                    <a:pt x="1311" y="11732"/>
                  </a:cubicBezTo>
                  <a:cubicBezTo>
                    <a:pt x="1317" y="11245"/>
                    <a:pt x="1321" y="10758"/>
                    <a:pt x="1325" y="10275"/>
                  </a:cubicBezTo>
                  <a:cubicBezTo>
                    <a:pt x="1319" y="9792"/>
                    <a:pt x="1302" y="9315"/>
                    <a:pt x="1288" y="8846"/>
                  </a:cubicBezTo>
                  <a:cubicBezTo>
                    <a:pt x="1260" y="8014"/>
                    <a:pt x="1230" y="7190"/>
                    <a:pt x="1161" y="6379"/>
                  </a:cubicBezTo>
                  <a:cubicBezTo>
                    <a:pt x="1096" y="5566"/>
                    <a:pt x="1048" y="4775"/>
                    <a:pt x="966" y="4004"/>
                  </a:cubicBezTo>
                  <a:cubicBezTo>
                    <a:pt x="904" y="3340"/>
                    <a:pt x="831" y="2580"/>
                    <a:pt x="758" y="1813"/>
                  </a:cubicBezTo>
                  <a:cubicBezTo>
                    <a:pt x="686" y="1095"/>
                    <a:pt x="601" y="442"/>
                    <a:pt x="522" y="15"/>
                  </a:cubicBezTo>
                  <a:cubicBezTo>
                    <a:pt x="520" y="5"/>
                    <a:pt x="518" y="1"/>
                    <a:pt x="51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 rot="-10071094">
              <a:off x="1496885" y="610005"/>
              <a:ext cx="279693" cy="1057582"/>
            </a:xfrm>
            <a:custGeom>
              <a:avLst/>
              <a:gdLst/>
              <a:ahLst/>
              <a:cxnLst/>
              <a:rect l="l" t="t" r="r" b="b"/>
              <a:pathLst>
                <a:path w="7981" h="30178" extrusionOk="0">
                  <a:moveTo>
                    <a:pt x="7975" y="1"/>
                  </a:moveTo>
                  <a:cubicBezTo>
                    <a:pt x="7971" y="1"/>
                    <a:pt x="7967" y="11"/>
                    <a:pt x="7963" y="30"/>
                  </a:cubicBezTo>
                  <a:cubicBezTo>
                    <a:pt x="7848" y="626"/>
                    <a:pt x="7723" y="1231"/>
                    <a:pt x="7591" y="1844"/>
                  </a:cubicBezTo>
                  <a:cubicBezTo>
                    <a:pt x="7440" y="2461"/>
                    <a:pt x="7288" y="3079"/>
                    <a:pt x="7136" y="3696"/>
                  </a:cubicBezTo>
                  <a:lnTo>
                    <a:pt x="6901" y="4636"/>
                  </a:lnTo>
                  <a:lnTo>
                    <a:pt x="6645" y="5579"/>
                  </a:lnTo>
                  <a:lnTo>
                    <a:pt x="6135" y="7478"/>
                  </a:lnTo>
                  <a:cubicBezTo>
                    <a:pt x="5422" y="10029"/>
                    <a:pt x="4711" y="12577"/>
                    <a:pt x="4026" y="15028"/>
                  </a:cubicBezTo>
                  <a:cubicBezTo>
                    <a:pt x="3313" y="17489"/>
                    <a:pt x="2623" y="20026"/>
                    <a:pt x="1925" y="22551"/>
                  </a:cubicBezTo>
                  <a:cubicBezTo>
                    <a:pt x="1236" y="25078"/>
                    <a:pt x="614" y="27618"/>
                    <a:pt x="16" y="30079"/>
                  </a:cubicBezTo>
                  <a:cubicBezTo>
                    <a:pt x="1" y="30144"/>
                    <a:pt x="19" y="30178"/>
                    <a:pt x="46" y="30178"/>
                  </a:cubicBezTo>
                  <a:cubicBezTo>
                    <a:pt x="71" y="30178"/>
                    <a:pt x="104" y="30148"/>
                    <a:pt x="124" y="30086"/>
                  </a:cubicBezTo>
                  <a:cubicBezTo>
                    <a:pt x="535" y="28844"/>
                    <a:pt x="886" y="27590"/>
                    <a:pt x="1258" y="26349"/>
                  </a:cubicBezTo>
                  <a:cubicBezTo>
                    <a:pt x="1440" y="25727"/>
                    <a:pt x="1604" y="25100"/>
                    <a:pt x="1780" y="24479"/>
                  </a:cubicBezTo>
                  <a:cubicBezTo>
                    <a:pt x="1958" y="23858"/>
                    <a:pt x="2134" y="23237"/>
                    <a:pt x="2295" y="22611"/>
                  </a:cubicBezTo>
                  <a:lnTo>
                    <a:pt x="2809" y="20743"/>
                  </a:lnTo>
                  <a:cubicBezTo>
                    <a:pt x="2972" y="20118"/>
                    <a:pt x="3137" y="19493"/>
                    <a:pt x="3311" y="18868"/>
                  </a:cubicBezTo>
                  <a:cubicBezTo>
                    <a:pt x="3489" y="18246"/>
                    <a:pt x="3656" y="17619"/>
                    <a:pt x="3825" y="16991"/>
                  </a:cubicBezTo>
                  <a:cubicBezTo>
                    <a:pt x="4002" y="16364"/>
                    <a:pt x="4180" y="15736"/>
                    <a:pt x="4358" y="15105"/>
                  </a:cubicBezTo>
                  <a:cubicBezTo>
                    <a:pt x="5070" y="12569"/>
                    <a:pt x="5771" y="10032"/>
                    <a:pt x="6439" y="7490"/>
                  </a:cubicBezTo>
                  <a:cubicBezTo>
                    <a:pt x="7056" y="5031"/>
                    <a:pt x="7651" y="2568"/>
                    <a:pt x="7977" y="42"/>
                  </a:cubicBezTo>
                  <a:cubicBezTo>
                    <a:pt x="7981" y="14"/>
                    <a:pt x="7979" y="1"/>
                    <a:pt x="797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 rot="-10071094">
              <a:off x="924843" y="1967617"/>
              <a:ext cx="493606" cy="464904"/>
            </a:xfrm>
            <a:custGeom>
              <a:avLst/>
              <a:gdLst/>
              <a:ahLst/>
              <a:cxnLst/>
              <a:rect l="l" t="t" r="r" b="b"/>
              <a:pathLst>
                <a:path w="14085" h="13266" extrusionOk="0">
                  <a:moveTo>
                    <a:pt x="7178" y="0"/>
                  </a:moveTo>
                  <a:cubicBezTo>
                    <a:pt x="5553" y="0"/>
                    <a:pt x="4008" y="651"/>
                    <a:pt x="2794" y="1720"/>
                  </a:cubicBezTo>
                  <a:cubicBezTo>
                    <a:pt x="1045" y="3256"/>
                    <a:pt x="1" y="5680"/>
                    <a:pt x="589" y="8219"/>
                  </a:cubicBezTo>
                  <a:cubicBezTo>
                    <a:pt x="1207" y="10921"/>
                    <a:pt x="3411" y="12679"/>
                    <a:pt x="5864" y="13139"/>
                  </a:cubicBezTo>
                  <a:cubicBezTo>
                    <a:pt x="6300" y="13223"/>
                    <a:pt x="6744" y="13266"/>
                    <a:pt x="7188" y="13266"/>
                  </a:cubicBezTo>
                  <a:cubicBezTo>
                    <a:pt x="9234" y="13266"/>
                    <a:pt x="11279" y="12357"/>
                    <a:pt x="12593" y="10443"/>
                  </a:cubicBezTo>
                  <a:cubicBezTo>
                    <a:pt x="13706" y="8819"/>
                    <a:pt x="14085" y="6704"/>
                    <a:pt x="13522" y="4901"/>
                  </a:cubicBezTo>
                  <a:lnTo>
                    <a:pt x="13522" y="4901"/>
                  </a:lnTo>
                  <a:cubicBezTo>
                    <a:pt x="13041" y="2794"/>
                    <a:pt x="11361" y="1181"/>
                    <a:pt x="9398" y="417"/>
                  </a:cubicBezTo>
                  <a:cubicBezTo>
                    <a:pt x="8657" y="132"/>
                    <a:pt x="7909" y="0"/>
                    <a:pt x="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 rot="-10071094">
              <a:off x="1402220" y="2206198"/>
              <a:ext cx="74050" cy="56387"/>
            </a:xfrm>
            <a:custGeom>
              <a:avLst/>
              <a:gdLst/>
              <a:ahLst/>
              <a:cxnLst/>
              <a:rect l="l" t="t" r="r" b="b"/>
              <a:pathLst>
                <a:path w="2113" h="1609" extrusionOk="0">
                  <a:moveTo>
                    <a:pt x="1021" y="0"/>
                  </a:moveTo>
                  <a:cubicBezTo>
                    <a:pt x="761" y="0"/>
                    <a:pt x="501" y="126"/>
                    <a:pt x="338" y="428"/>
                  </a:cubicBezTo>
                  <a:cubicBezTo>
                    <a:pt x="1" y="1057"/>
                    <a:pt x="552" y="1608"/>
                    <a:pt x="1098" y="1608"/>
                  </a:cubicBezTo>
                  <a:cubicBezTo>
                    <a:pt x="1360" y="1608"/>
                    <a:pt x="1620" y="1482"/>
                    <a:pt x="1781" y="1177"/>
                  </a:cubicBezTo>
                  <a:cubicBezTo>
                    <a:pt x="2113" y="548"/>
                    <a:pt x="1565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 rot="-10071094">
              <a:off x="1455280" y="2308157"/>
              <a:ext cx="47065" cy="42720"/>
            </a:xfrm>
            <a:custGeom>
              <a:avLst/>
              <a:gdLst/>
              <a:ahLst/>
              <a:cxnLst/>
              <a:rect l="l" t="t" r="r" b="b"/>
              <a:pathLst>
                <a:path w="1343" h="1219" extrusionOk="0">
                  <a:moveTo>
                    <a:pt x="719" y="0"/>
                  </a:moveTo>
                  <a:cubicBezTo>
                    <a:pt x="561" y="0"/>
                    <a:pt x="401" y="61"/>
                    <a:pt x="278" y="190"/>
                  </a:cubicBezTo>
                  <a:cubicBezTo>
                    <a:pt x="1" y="479"/>
                    <a:pt x="70" y="972"/>
                    <a:pt x="423" y="1156"/>
                  </a:cubicBezTo>
                  <a:cubicBezTo>
                    <a:pt x="504" y="1198"/>
                    <a:pt x="599" y="1218"/>
                    <a:pt x="695" y="1218"/>
                  </a:cubicBezTo>
                  <a:cubicBezTo>
                    <a:pt x="981" y="1218"/>
                    <a:pt x="1285" y="1042"/>
                    <a:pt x="1319" y="739"/>
                  </a:cubicBezTo>
                  <a:cubicBezTo>
                    <a:pt x="1343" y="520"/>
                    <a:pt x="1334" y="366"/>
                    <a:pt x="1181" y="201"/>
                  </a:cubicBezTo>
                  <a:cubicBezTo>
                    <a:pt x="1057" y="70"/>
                    <a:pt x="889" y="0"/>
                    <a:pt x="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 rot="-10071094">
              <a:off x="1347320" y="2307479"/>
              <a:ext cx="70335" cy="53759"/>
            </a:xfrm>
            <a:custGeom>
              <a:avLst/>
              <a:gdLst/>
              <a:ahLst/>
              <a:cxnLst/>
              <a:rect l="l" t="t" r="r" b="b"/>
              <a:pathLst>
                <a:path w="2007" h="1534" extrusionOk="0">
                  <a:moveTo>
                    <a:pt x="978" y="0"/>
                  </a:moveTo>
                  <a:cubicBezTo>
                    <a:pt x="730" y="0"/>
                    <a:pt x="482" y="121"/>
                    <a:pt x="325" y="411"/>
                  </a:cubicBezTo>
                  <a:cubicBezTo>
                    <a:pt x="1" y="1011"/>
                    <a:pt x="520" y="1534"/>
                    <a:pt x="1037" y="1534"/>
                  </a:cubicBezTo>
                  <a:cubicBezTo>
                    <a:pt x="1285" y="1534"/>
                    <a:pt x="1533" y="1413"/>
                    <a:pt x="1688" y="1123"/>
                  </a:cubicBezTo>
                  <a:cubicBezTo>
                    <a:pt x="2007" y="520"/>
                    <a:pt x="1494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 rot="-10071094">
              <a:off x="1335153" y="2430174"/>
              <a:ext cx="58560" cy="44717"/>
            </a:xfrm>
            <a:custGeom>
              <a:avLst/>
              <a:gdLst/>
              <a:ahLst/>
              <a:cxnLst/>
              <a:rect l="l" t="t" r="r" b="b"/>
              <a:pathLst>
                <a:path w="1671" h="1276" extrusionOk="0">
                  <a:moveTo>
                    <a:pt x="820" y="0"/>
                  </a:moveTo>
                  <a:cubicBezTo>
                    <a:pt x="613" y="0"/>
                    <a:pt x="406" y="100"/>
                    <a:pt x="275" y="341"/>
                  </a:cubicBezTo>
                  <a:cubicBezTo>
                    <a:pt x="1" y="843"/>
                    <a:pt x="426" y="1275"/>
                    <a:pt x="855" y="1275"/>
                  </a:cubicBezTo>
                  <a:cubicBezTo>
                    <a:pt x="1062" y="1275"/>
                    <a:pt x="1270" y="1175"/>
                    <a:pt x="1400" y="933"/>
                  </a:cubicBezTo>
                  <a:cubicBezTo>
                    <a:pt x="1670" y="431"/>
                    <a:pt x="1247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 rot="-10071094">
              <a:off x="1223428" y="2421029"/>
              <a:ext cx="54144" cy="41773"/>
            </a:xfrm>
            <a:custGeom>
              <a:avLst/>
              <a:gdLst/>
              <a:ahLst/>
              <a:cxnLst/>
              <a:rect l="l" t="t" r="r" b="b"/>
              <a:pathLst>
                <a:path w="1545" h="1192" extrusionOk="0">
                  <a:moveTo>
                    <a:pt x="759" y="1"/>
                  </a:moveTo>
                  <a:cubicBezTo>
                    <a:pt x="566" y="1"/>
                    <a:pt x="372" y="95"/>
                    <a:pt x="251" y="323"/>
                  </a:cubicBezTo>
                  <a:cubicBezTo>
                    <a:pt x="1" y="791"/>
                    <a:pt x="393" y="1192"/>
                    <a:pt x="789" y="1192"/>
                  </a:cubicBezTo>
                  <a:cubicBezTo>
                    <a:pt x="983" y="1192"/>
                    <a:pt x="1178" y="1096"/>
                    <a:pt x="1299" y="866"/>
                  </a:cubicBezTo>
                  <a:cubicBezTo>
                    <a:pt x="1545" y="399"/>
                    <a:pt x="1154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 rot="-10071094">
              <a:off x="1418372" y="2059342"/>
              <a:ext cx="68022" cy="51516"/>
            </a:xfrm>
            <a:custGeom>
              <a:avLst/>
              <a:gdLst/>
              <a:ahLst/>
              <a:cxnLst/>
              <a:rect l="l" t="t" r="r" b="b"/>
              <a:pathLst>
                <a:path w="1941" h="1470" extrusionOk="0">
                  <a:moveTo>
                    <a:pt x="932" y="0"/>
                  </a:moveTo>
                  <a:cubicBezTo>
                    <a:pt x="690" y="0"/>
                    <a:pt x="450" y="116"/>
                    <a:pt x="304" y="394"/>
                  </a:cubicBezTo>
                  <a:cubicBezTo>
                    <a:pt x="1" y="970"/>
                    <a:pt x="513" y="1470"/>
                    <a:pt x="1015" y="1470"/>
                  </a:cubicBezTo>
                  <a:cubicBezTo>
                    <a:pt x="1257" y="1470"/>
                    <a:pt x="1496" y="1354"/>
                    <a:pt x="1641" y="1075"/>
                  </a:cubicBezTo>
                  <a:cubicBezTo>
                    <a:pt x="1940" y="497"/>
                    <a:pt x="1432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 rot="-10071094">
              <a:off x="1481243" y="2131186"/>
              <a:ext cx="54950" cy="41703"/>
            </a:xfrm>
            <a:custGeom>
              <a:avLst/>
              <a:gdLst/>
              <a:ahLst/>
              <a:cxnLst/>
              <a:rect l="l" t="t" r="r" b="b"/>
              <a:pathLst>
                <a:path w="1568" h="1190" extrusionOk="0">
                  <a:moveTo>
                    <a:pt x="752" y="1"/>
                  </a:moveTo>
                  <a:cubicBezTo>
                    <a:pt x="559" y="1"/>
                    <a:pt x="368" y="93"/>
                    <a:pt x="249" y="315"/>
                  </a:cubicBezTo>
                  <a:cubicBezTo>
                    <a:pt x="1" y="780"/>
                    <a:pt x="414" y="1189"/>
                    <a:pt x="820" y="1189"/>
                  </a:cubicBezTo>
                  <a:cubicBezTo>
                    <a:pt x="1013" y="1189"/>
                    <a:pt x="1204" y="1097"/>
                    <a:pt x="1322" y="873"/>
                  </a:cubicBezTo>
                  <a:cubicBezTo>
                    <a:pt x="1567" y="408"/>
                    <a:pt x="1157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 rot="-10071094">
              <a:off x="1341005" y="2033605"/>
              <a:ext cx="63992" cy="50675"/>
            </a:xfrm>
            <a:custGeom>
              <a:avLst/>
              <a:gdLst/>
              <a:ahLst/>
              <a:cxnLst/>
              <a:rect l="l" t="t" r="r" b="b"/>
              <a:pathLst>
                <a:path w="1826" h="1446" extrusionOk="0">
                  <a:moveTo>
                    <a:pt x="1100" y="0"/>
                  </a:moveTo>
                  <a:cubicBezTo>
                    <a:pt x="557" y="0"/>
                    <a:pt x="0" y="706"/>
                    <a:pt x="571" y="1187"/>
                  </a:cubicBezTo>
                  <a:cubicBezTo>
                    <a:pt x="740" y="1330"/>
                    <a:pt x="957" y="1445"/>
                    <a:pt x="1176" y="1445"/>
                  </a:cubicBezTo>
                  <a:cubicBezTo>
                    <a:pt x="1286" y="1445"/>
                    <a:pt x="1396" y="1416"/>
                    <a:pt x="1501" y="1346"/>
                  </a:cubicBezTo>
                  <a:cubicBezTo>
                    <a:pt x="1796" y="1151"/>
                    <a:pt x="1826" y="754"/>
                    <a:pt x="1699" y="457"/>
                  </a:cubicBezTo>
                  <a:cubicBezTo>
                    <a:pt x="1561" y="129"/>
                    <a:pt x="1332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 rot="-10071094">
              <a:off x="1320277" y="1925536"/>
              <a:ext cx="74295" cy="56492"/>
            </a:xfrm>
            <a:custGeom>
              <a:avLst/>
              <a:gdLst/>
              <a:ahLst/>
              <a:cxnLst/>
              <a:rect l="l" t="t" r="r" b="b"/>
              <a:pathLst>
                <a:path w="2120" h="1612" extrusionOk="0">
                  <a:moveTo>
                    <a:pt x="1013" y="1"/>
                  </a:moveTo>
                  <a:cubicBezTo>
                    <a:pt x="745" y="1"/>
                    <a:pt x="480" y="130"/>
                    <a:pt x="322" y="439"/>
                  </a:cubicBezTo>
                  <a:cubicBezTo>
                    <a:pt x="0" y="1073"/>
                    <a:pt x="562" y="1612"/>
                    <a:pt x="1111" y="1612"/>
                  </a:cubicBezTo>
                  <a:cubicBezTo>
                    <a:pt x="1380" y="1612"/>
                    <a:pt x="1647" y="1481"/>
                    <a:pt x="1803" y="1167"/>
                  </a:cubicBezTo>
                  <a:cubicBezTo>
                    <a:pt x="2119" y="536"/>
                    <a:pt x="156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 rot="-10071094">
              <a:off x="1172455" y="1905847"/>
              <a:ext cx="61048" cy="54039"/>
            </a:xfrm>
            <a:custGeom>
              <a:avLst/>
              <a:gdLst/>
              <a:ahLst/>
              <a:cxnLst/>
              <a:rect l="l" t="t" r="r" b="b"/>
              <a:pathLst>
                <a:path w="1742" h="1542" extrusionOk="0">
                  <a:moveTo>
                    <a:pt x="959" y="1"/>
                  </a:moveTo>
                  <a:cubicBezTo>
                    <a:pt x="476" y="1"/>
                    <a:pt x="0" y="633"/>
                    <a:pt x="325" y="1129"/>
                  </a:cubicBezTo>
                  <a:cubicBezTo>
                    <a:pt x="442" y="1304"/>
                    <a:pt x="564" y="1427"/>
                    <a:pt x="769" y="1497"/>
                  </a:cubicBezTo>
                  <a:cubicBezTo>
                    <a:pt x="855" y="1527"/>
                    <a:pt x="944" y="1542"/>
                    <a:pt x="1032" y="1542"/>
                  </a:cubicBezTo>
                  <a:cubicBezTo>
                    <a:pt x="1402" y="1542"/>
                    <a:pt x="1741" y="1283"/>
                    <a:pt x="1707" y="855"/>
                  </a:cubicBezTo>
                  <a:cubicBezTo>
                    <a:pt x="1683" y="564"/>
                    <a:pt x="1570" y="408"/>
                    <a:pt x="1382" y="200"/>
                  </a:cubicBezTo>
                  <a:cubicBezTo>
                    <a:pt x="1255" y="60"/>
                    <a:pt x="1107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 rot="-10071094">
              <a:off x="1076395" y="1853093"/>
              <a:ext cx="59331" cy="42685"/>
            </a:xfrm>
            <a:custGeom>
              <a:avLst/>
              <a:gdLst/>
              <a:ahLst/>
              <a:cxnLst/>
              <a:rect l="l" t="t" r="r" b="b"/>
              <a:pathLst>
                <a:path w="1693" h="1218" extrusionOk="0">
                  <a:moveTo>
                    <a:pt x="923" y="0"/>
                  </a:moveTo>
                  <a:cubicBezTo>
                    <a:pt x="852" y="0"/>
                    <a:pt x="776" y="14"/>
                    <a:pt x="696" y="44"/>
                  </a:cubicBezTo>
                  <a:cubicBezTo>
                    <a:pt x="1" y="305"/>
                    <a:pt x="358" y="1218"/>
                    <a:pt x="892" y="1218"/>
                  </a:cubicBezTo>
                  <a:cubicBezTo>
                    <a:pt x="1002" y="1218"/>
                    <a:pt x="1118" y="1179"/>
                    <a:pt x="1235" y="1089"/>
                  </a:cubicBezTo>
                  <a:cubicBezTo>
                    <a:pt x="1692" y="735"/>
                    <a:pt x="1443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 rot="-10071094">
              <a:off x="1009680" y="1930552"/>
              <a:ext cx="56072" cy="43315"/>
            </a:xfrm>
            <a:custGeom>
              <a:avLst/>
              <a:gdLst/>
              <a:ahLst/>
              <a:cxnLst/>
              <a:rect l="l" t="t" r="r" b="b"/>
              <a:pathLst>
                <a:path w="1600" h="1236" extrusionOk="0">
                  <a:moveTo>
                    <a:pt x="776" y="0"/>
                  </a:moveTo>
                  <a:cubicBezTo>
                    <a:pt x="564" y="0"/>
                    <a:pt x="353" y="105"/>
                    <a:pt x="233" y="355"/>
                  </a:cubicBezTo>
                  <a:cubicBezTo>
                    <a:pt x="0" y="843"/>
                    <a:pt x="417" y="1235"/>
                    <a:pt x="828" y="1235"/>
                  </a:cubicBezTo>
                  <a:cubicBezTo>
                    <a:pt x="1041" y="1235"/>
                    <a:pt x="1252" y="1130"/>
                    <a:pt x="1371" y="878"/>
                  </a:cubicBezTo>
                  <a:cubicBezTo>
                    <a:pt x="1600" y="391"/>
                    <a:pt x="1186" y="0"/>
                    <a:pt x="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 rot="-10071094">
              <a:off x="885912" y="2019309"/>
              <a:ext cx="59156" cy="46189"/>
            </a:xfrm>
            <a:custGeom>
              <a:avLst/>
              <a:gdLst/>
              <a:ahLst/>
              <a:cxnLst/>
              <a:rect l="l" t="t" r="r" b="b"/>
              <a:pathLst>
                <a:path w="1688" h="1318" extrusionOk="0">
                  <a:moveTo>
                    <a:pt x="825" y="0"/>
                  </a:moveTo>
                  <a:cubicBezTo>
                    <a:pt x="599" y="0"/>
                    <a:pt x="374" y="113"/>
                    <a:pt x="246" y="384"/>
                  </a:cubicBezTo>
                  <a:cubicBezTo>
                    <a:pt x="1" y="902"/>
                    <a:pt x="436" y="1318"/>
                    <a:pt x="869" y="1318"/>
                  </a:cubicBezTo>
                  <a:cubicBezTo>
                    <a:pt x="1094" y="1318"/>
                    <a:pt x="1319" y="1205"/>
                    <a:pt x="1445" y="933"/>
                  </a:cubicBezTo>
                  <a:cubicBezTo>
                    <a:pt x="1687" y="414"/>
                    <a:pt x="1256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 rot="-10071094">
              <a:off x="893546" y="2112504"/>
              <a:ext cx="50815" cy="39776"/>
            </a:xfrm>
            <a:custGeom>
              <a:avLst/>
              <a:gdLst/>
              <a:ahLst/>
              <a:cxnLst/>
              <a:rect l="l" t="t" r="r" b="b"/>
              <a:pathLst>
                <a:path w="1450" h="1135" extrusionOk="0">
                  <a:moveTo>
                    <a:pt x="710" y="0"/>
                  </a:moveTo>
                  <a:cubicBezTo>
                    <a:pt x="518" y="0"/>
                    <a:pt x="326" y="97"/>
                    <a:pt x="215" y="328"/>
                  </a:cubicBezTo>
                  <a:cubicBezTo>
                    <a:pt x="1" y="774"/>
                    <a:pt x="372" y="1134"/>
                    <a:pt x="742" y="1134"/>
                  </a:cubicBezTo>
                  <a:cubicBezTo>
                    <a:pt x="936" y="1134"/>
                    <a:pt x="1129" y="1037"/>
                    <a:pt x="1239" y="803"/>
                  </a:cubicBezTo>
                  <a:cubicBezTo>
                    <a:pt x="1450" y="358"/>
                    <a:pt x="1080" y="0"/>
                    <a:pt x="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 rot="-10071094">
              <a:off x="815340" y="2141235"/>
              <a:ext cx="55441" cy="43631"/>
            </a:xfrm>
            <a:custGeom>
              <a:avLst/>
              <a:gdLst/>
              <a:ahLst/>
              <a:cxnLst/>
              <a:rect l="l" t="t" r="r" b="b"/>
              <a:pathLst>
                <a:path w="1582" h="1245" extrusionOk="0">
                  <a:moveTo>
                    <a:pt x="780" y="0"/>
                  </a:moveTo>
                  <a:cubicBezTo>
                    <a:pt x="568" y="0"/>
                    <a:pt x="355" y="108"/>
                    <a:pt x="233" y="366"/>
                  </a:cubicBezTo>
                  <a:cubicBezTo>
                    <a:pt x="1" y="854"/>
                    <a:pt x="404" y="1244"/>
                    <a:pt x="808" y="1244"/>
                  </a:cubicBezTo>
                  <a:cubicBezTo>
                    <a:pt x="1020" y="1244"/>
                    <a:pt x="1232" y="1137"/>
                    <a:pt x="1353" y="879"/>
                  </a:cubicBezTo>
                  <a:cubicBezTo>
                    <a:pt x="1582" y="389"/>
                    <a:pt x="1182" y="0"/>
                    <a:pt x="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 rot="-10071094">
              <a:off x="961681" y="2002050"/>
              <a:ext cx="63957" cy="49694"/>
            </a:xfrm>
            <a:custGeom>
              <a:avLst/>
              <a:gdLst/>
              <a:ahLst/>
              <a:cxnLst/>
              <a:rect l="l" t="t" r="r" b="b"/>
              <a:pathLst>
                <a:path w="1825" h="1418" extrusionOk="0">
                  <a:moveTo>
                    <a:pt x="888" y="1"/>
                  </a:moveTo>
                  <a:cubicBezTo>
                    <a:pt x="647" y="1"/>
                    <a:pt x="406" y="121"/>
                    <a:pt x="268" y="408"/>
                  </a:cubicBezTo>
                  <a:cubicBezTo>
                    <a:pt x="1" y="967"/>
                    <a:pt x="473" y="1418"/>
                    <a:pt x="941" y="1418"/>
                  </a:cubicBezTo>
                  <a:cubicBezTo>
                    <a:pt x="1184" y="1418"/>
                    <a:pt x="1425" y="1297"/>
                    <a:pt x="1562" y="1006"/>
                  </a:cubicBezTo>
                  <a:cubicBezTo>
                    <a:pt x="1825" y="449"/>
                    <a:pt x="1355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 rot="-10071094">
              <a:off x="910514" y="1910098"/>
              <a:ext cx="57544" cy="44857"/>
            </a:xfrm>
            <a:custGeom>
              <a:avLst/>
              <a:gdLst/>
              <a:ahLst/>
              <a:cxnLst/>
              <a:rect l="l" t="t" r="r" b="b"/>
              <a:pathLst>
                <a:path w="1642" h="1280" extrusionOk="0">
                  <a:moveTo>
                    <a:pt x="795" y="1"/>
                  </a:moveTo>
                  <a:cubicBezTo>
                    <a:pt x="576" y="1"/>
                    <a:pt x="358" y="110"/>
                    <a:pt x="235" y="372"/>
                  </a:cubicBezTo>
                  <a:cubicBezTo>
                    <a:pt x="0" y="875"/>
                    <a:pt x="428" y="1280"/>
                    <a:pt x="849" y="1280"/>
                  </a:cubicBezTo>
                  <a:cubicBezTo>
                    <a:pt x="1070" y="1280"/>
                    <a:pt x="1288" y="1169"/>
                    <a:pt x="1410" y="905"/>
                  </a:cubicBezTo>
                  <a:cubicBezTo>
                    <a:pt x="1641" y="403"/>
                    <a:pt x="1216" y="1"/>
                    <a:pt x="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 rot="-10071094">
              <a:off x="1431842" y="1986020"/>
              <a:ext cx="22324" cy="16857"/>
            </a:xfrm>
            <a:custGeom>
              <a:avLst/>
              <a:gdLst/>
              <a:ahLst/>
              <a:cxnLst/>
              <a:rect l="l" t="t" r="r" b="b"/>
              <a:pathLst>
                <a:path w="637" h="481" extrusionOk="0">
                  <a:moveTo>
                    <a:pt x="304" y="1"/>
                  </a:moveTo>
                  <a:cubicBezTo>
                    <a:pt x="224" y="1"/>
                    <a:pt x="145" y="39"/>
                    <a:pt x="98" y="131"/>
                  </a:cubicBezTo>
                  <a:cubicBezTo>
                    <a:pt x="1" y="319"/>
                    <a:pt x="168" y="481"/>
                    <a:pt x="332" y="481"/>
                  </a:cubicBezTo>
                  <a:cubicBezTo>
                    <a:pt x="412" y="481"/>
                    <a:pt x="492" y="442"/>
                    <a:pt x="539" y="350"/>
                  </a:cubicBezTo>
                  <a:cubicBezTo>
                    <a:pt x="636" y="16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 rot="-10071094">
              <a:off x="840765" y="2234470"/>
              <a:ext cx="64097" cy="50500"/>
            </a:xfrm>
            <a:custGeom>
              <a:avLst/>
              <a:gdLst/>
              <a:ahLst/>
              <a:cxnLst/>
              <a:rect l="l" t="t" r="r" b="b"/>
              <a:pathLst>
                <a:path w="1829" h="1441" extrusionOk="0">
                  <a:moveTo>
                    <a:pt x="904" y="1"/>
                  </a:moveTo>
                  <a:cubicBezTo>
                    <a:pt x="662" y="1"/>
                    <a:pt x="418" y="124"/>
                    <a:pt x="275" y="419"/>
                  </a:cubicBezTo>
                  <a:cubicBezTo>
                    <a:pt x="0" y="984"/>
                    <a:pt x="465" y="1440"/>
                    <a:pt x="932" y="1440"/>
                  </a:cubicBezTo>
                  <a:cubicBezTo>
                    <a:pt x="1174" y="1440"/>
                    <a:pt x="1417" y="1317"/>
                    <a:pt x="1558" y="1022"/>
                  </a:cubicBezTo>
                  <a:cubicBezTo>
                    <a:pt x="1829" y="456"/>
                    <a:pt x="1369" y="1"/>
                    <a:pt x="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 rot="-10071094">
              <a:off x="917063" y="2252516"/>
              <a:ext cx="33152" cy="25968"/>
            </a:xfrm>
            <a:custGeom>
              <a:avLst/>
              <a:gdLst/>
              <a:ahLst/>
              <a:cxnLst/>
              <a:rect l="l" t="t" r="r" b="b"/>
              <a:pathLst>
                <a:path w="946" h="741" extrusionOk="0">
                  <a:moveTo>
                    <a:pt x="467" y="0"/>
                  </a:moveTo>
                  <a:cubicBezTo>
                    <a:pt x="342" y="0"/>
                    <a:pt x="216" y="63"/>
                    <a:pt x="143" y="215"/>
                  </a:cubicBezTo>
                  <a:cubicBezTo>
                    <a:pt x="0" y="505"/>
                    <a:pt x="239" y="740"/>
                    <a:pt x="481" y="740"/>
                  </a:cubicBezTo>
                  <a:cubicBezTo>
                    <a:pt x="606" y="740"/>
                    <a:pt x="731" y="677"/>
                    <a:pt x="804" y="526"/>
                  </a:cubicBezTo>
                  <a:cubicBezTo>
                    <a:pt x="946" y="235"/>
                    <a:pt x="708" y="0"/>
                    <a:pt x="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 rot="-10071094">
              <a:off x="901456" y="2335604"/>
              <a:ext cx="52357" cy="41143"/>
            </a:xfrm>
            <a:custGeom>
              <a:avLst/>
              <a:gdLst/>
              <a:ahLst/>
              <a:cxnLst/>
              <a:rect l="l" t="t" r="r" b="b"/>
              <a:pathLst>
                <a:path w="1494" h="1174" extrusionOk="0">
                  <a:moveTo>
                    <a:pt x="740" y="0"/>
                  </a:moveTo>
                  <a:cubicBezTo>
                    <a:pt x="545" y="0"/>
                    <a:pt x="348" y="99"/>
                    <a:pt x="230" y="336"/>
                  </a:cubicBezTo>
                  <a:cubicBezTo>
                    <a:pt x="1" y="797"/>
                    <a:pt x="378" y="1174"/>
                    <a:pt x="759" y="1174"/>
                  </a:cubicBezTo>
                  <a:cubicBezTo>
                    <a:pt x="954" y="1174"/>
                    <a:pt x="1150" y="1075"/>
                    <a:pt x="1267" y="838"/>
                  </a:cubicBezTo>
                  <a:cubicBezTo>
                    <a:pt x="1494" y="376"/>
                    <a:pt x="1120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 rot="-10071094">
              <a:off x="943907" y="2405804"/>
              <a:ext cx="45348" cy="42474"/>
            </a:xfrm>
            <a:custGeom>
              <a:avLst/>
              <a:gdLst/>
              <a:ahLst/>
              <a:cxnLst/>
              <a:rect l="l" t="t" r="r" b="b"/>
              <a:pathLst>
                <a:path w="1294" h="1212" extrusionOk="0">
                  <a:moveTo>
                    <a:pt x="637" y="1"/>
                  </a:moveTo>
                  <a:cubicBezTo>
                    <a:pt x="371" y="1"/>
                    <a:pt x="83" y="176"/>
                    <a:pt x="52" y="472"/>
                  </a:cubicBezTo>
                  <a:lnTo>
                    <a:pt x="37" y="619"/>
                  </a:lnTo>
                  <a:cubicBezTo>
                    <a:pt x="0" y="977"/>
                    <a:pt x="230" y="1211"/>
                    <a:pt x="505" y="1211"/>
                  </a:cubicBezTo>
                  <a:cubicBezTo>
                    <a:pt x="635" y="1211"/>
                    <a:pt x="776" y="1158"/>
                    <a:pt x="902" y="1042"/>
                  </a:cubicBezTo>
                  <a:lnTo>
                    <a:pt x="1012" y="941"/>
                  </a:lnTo>
                  <a:cubicBezTo>
                    <a:pt x="1293" y="681"/>
                    <a:pt x="1162" y="188"/>
                    <a:pt x="862" y="49"/>
                  </a:cubicBezTo>
                  <a:cubicBezTo>
                    <a:pt x="794" y="16"/>
                    <a:pt x="717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 rot="-10071094">
              <a:off x="970414" y="2360313"/>
              <a:ext cx="51761" cy="41073"/>
            </a:xfrm>
            <a:custGeom>
              <a:avLst/>
              <a:gdLst/>
              <a:ahLst/>
              <a:cxnLst/>
              <a:rect l="l" t="t" r="r" b="b"/>
              <a:pathLst>
                <a:path w="1477" h="1172" extrusionOk="0">
                  <a:moveTo>
                    <a:pt x="752" y="1"/>
                  </a:moveTo>
                  <a:cubicBezTo>
                    <a:pt x="260" y="1"/>
                    <a:pt x="1" y="537"/>
                    <a:pt x="332" y="921"/>
                  </a:cubicBezTo>
                  <a:lnTo>
                    <a:pt x="427" y="1027"/>
                  </a:lnTo>
                  <a:cubicBezTo>
                    <a:pt x="514" y="1128"/>
                    <a:pt x="635" y="1172"/>
                    <a:pt x="761" y="1172"/>
                  </a:cubicBezTo>
                  <a:cubicBezTo>
                    <a:pt x="985" y="1172"/>
                    <a:pt x="1226" y="1033"/>
                    <a:pt x="1324" y="829"/>
                  </a:cubicBezTo>
                  <a:cubicBezTo>
                    <a:pt x="1477" y="512"/>
                    <a:pt x="1318" y="30"/>
                    <a:pt x="938" y="10"/>
                  </a:cubicBezTo>
                  <a:lnTo>
                    <a:pt x="794" y="2"/>
                  </a:lnTo>
                  <a:cubicBezTo>
                    <a:pt x="780" y="1"/>
                    <a:pt x="766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 rot="-10071094">
              <a:off x="1047489" y="2444311"/>
              <a:ext cx="56562" cy="44086"/>
            </a:xfrm>
            <a:custGeom>
              <a:avLst/>
              <a:gdLst/>
              <a:ahLst/>
              <a:cxnLst/>
              <a:rect l="l" t="t" r="r" b="b"/>
              <a:pathLst>
                <a:path w="1614" h="1258" extrusionOk="0">
                  <a:moveTo>
                    <a:pt x="799" y="1"/>
                  </a:moveTo>
                  <a:cubicBezTo>
                    <a:pt x="594" y="1"/>
                    <a:pt x="386" y="104"/>
                    <a:pt x="258" y="351"/>
                  </a:cubicBezTo>
                  <a:cubicBezTo>
                    <a:pt x="0" y="845"/>
                    <a:pt x="405" y="1257"/>
                    <a:pt x="817" y="1257"/>
                  </a:cubicBezTo>
                  <a:cubicBezTo>
                    <a:pt x="1024" y="1257"/>
                    <a:pt x="1233" y="1153"/>
                    <a:pt x="1361" y="904"/>
                  </a:cubicBezTo>
                  <a:cubicBezTo>
                    <a:pt x="1613" y="411"/>
                    <a:pt x="121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 rot="-10071094">
              <a:off x="1102656" y="2412683"/>
              <a:ext cx="53619" cy="41773"/>
            </a:xfrm>
            <a:custGeom>
              <a:avLst/>
              <a:gdLst/>
              <a:ahLst/>
              <a:cxnLst/>
              <a:rect l="l" t="t" r="r" b="b"/>
              <a:pathLst>
                <a:path w="1530" h="1192" extrusionOk="0">
                  <a:moveTo>
                    <a:pt x="754" y="1"/>
                  </a:moveTo>
                  <a:cubicBezTo>
                    <a:pt x="560" y="1"/>
                    <a:pt x="365" y="97"/>
                    <a:pt x="244" y="329"/>
                  </a:cubicBezTo>
                  <a:cubicBezTo>
                    <a:pt x="0" y="796"/>
                    <a:pt x="388" y="1191"/>
                    <a:pt x="780" y="1191"/>
                  </a:cubicBezTo>
                  <a:cubicBezTo>
                    <a:pt x="974" y="1191"/>
                    <a:pt x="1169" y="1094"/>
                    <a:pt x="1289" y="861"/>
                  </a:cubicBezTo>
                  <a:cubicBezTo>
                    <a:pt x="1530" y="394"/>
                    <a:pt x="1145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 rot="-10071094">
              <a:off x="1164022" y="2481396"/>
              <a:ext cx="55581" cy="46154"/>
            </a:xfrm>
            <a:custGeom>
              <a:avLst/>
              <a:gdLst/>
              <a:ahLst/>
              <a:cxnLst/>
              <a:rect l="l" t="t" r="r" b="b"/>
              <a:pathLst>
                <a:path w="1586" h="1317" extrusionOk="0">
                  <a:moveTo>
                    <a:pt x="876" y="0"/>
                  </a:moveTo>
                  <a:cubicBezTo>
                    <a:pt x="458" y="0"/>
                    <a:pt x="1" y="414"/>
                    <a:pt x="192" y="861"/>
                  </a:cubicBezTo>
                  <a:lnTo>
                    <a:pt x="234" y="959"/>
                  </a:lnTo>
                  <a:cubicBezTo>
                    <a:pt x="336" y="1197"/>
                    <a:pt x="500" y="1317"/>
                    <a:pt x="729" y="1317"/>
                  </a:cubicBezTo>
                  <a:cubicBezTo>
                    <a:pt x="780" y="1317"/>
                    <a:pt x="835" y="1311"/>
                    <a:pt x="892" y="1299"/>
                  </a:cubicBezTo>
                  <a:lnTo>
                    <a:pt x="998" y="1277"/>
                  </a:lnTo>
                  <a:cubicBezTo>
                    <a:pt x="1586" y="1156"/>
                    <a:pt x="1578" y="289"/>
                    <a:pt x="1131" y="60"/>
                  </a:cubicBezTo>
                  <a:cubicBezTo>
                    <a:pt x="1052" y="19"/>
                    <a:pt x="965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 rot="-10071094">
              <a:off x="1257450" y="2483901"/>
              <a:ext cx="38935" cy="29963"/>
            </a:xfrm>
            <a:custGeom>
              <a:avLst/>
              <a:gdLst/>
              <a:ahLst/>
              <a:cxnLst/>
              <a:rect l="l" t="t" r="r" b="b"/>
              <a:pathLst>
                <a:path w="1111" h="855" extrusionOk="0">
                  <a:moveTo>
                    <a:pt x="547" y="0"/>
                  </a:moveTo>
                  <a:cubicBezTo>
                    <a:pt x="409" y="0"/>
                    <a:pt x="270" y="68"/>
                    <a:pt x="182" y="231"/>
                  </a:cubicBezTo>
                  <a:cubicBezTo>
                    <a:pt x="1" y="567"/>
                    <a:pt x="281" y="854"/>
                    <a:pt x="566" y="854"/>
                  </a:cubicBezTo>
                  <a:cubicBezTo>
                    <a:pt x="704" y="854"/>
                    <a:pt x="843" y="786"/>
                    <a:pt x="930" y="623"/>
                  </a:cubicBezTo>
                  <a:cubicBezTo>
                    <a:pt x="1110" y="287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 rot="-10071094">
              <a:off x="1061273" y="2510675"/>
              <a:ext cx="37638" cy="29403"/>
            </a:xfrm>
            <a:custGeom>
              <a:avLst/>
              <a:gdLst/>
              <a:ahLst/>
              <a:cxnLst/>
              <a:rect l="l" t="t" r="r" b="b"/>
              <a:pathLst>
                <a:path w="1074" h="839" extrusionOk="0">
                  <a:moveTo>
                    <a:pt x="533" y="1"/>
                  </a:moveTo>
                  <a:cubicBezTo>
                    <a:pt x="397" y="1"/>
                    <a:pt x="259" y="69"/>
                    <a:pt x="173" y="233"/>
                  </a:cubicBezTo>
                  <a:cubicBezTo>
                    <a:pt x="1" y="562"/>
                    <a:pt x="269" y="839"/>
                    <a:pt x="544" y="839"/>
                  </a:cubicBezTo>
                  <a:cubicBezTo>
                    <a:pt x="680" y="839"/>
                    <a:pt x="818" y="770"/>
                    <a:pt x="903" y="606"/>
                  </a:cubicBezTo>
                  <a:cubicBezTo>
                    <a:pt x="1074" y="276"/>
                    <a:pt x="807" y="1"/>
                    <a:pt x="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 rot="-10071094">
              <a:off x="1252797" y="1852049"/>
              <a:ext cx="50009" cy="38164"/>
            </a:xfrm>
            <a:custGeom>
              <a:avLst/>
              <a:gdLst/>
              <a:ahLst/>
              <a:cxnLst/>
              <a:rect l="l" t="t" r="r" b="b"/>
              <a:pathLst>
                <a:path w="1427" h="1089" extrusionOk="0">
                  <a:moveTo>
                    <a:pt x="680" y="0"/>
                  </a:moveTo>
                  <a:cubicBezTo>
                    <a:pt x="497" y="0"/>
                    <a:pt x="316" y="89"/>
                    <a:pt x="211" y="302"/>
                  </a:cubicBezTo>
                  <a:cubicBezTo>
                    <a:pt x="0" y="729"/>
                    <a:pt x="379" y="1088"/>
                    <a:pt x="748" y="1088"/>
                  </a:cubicBezTo>
                  <a:cubicBezTo>
                    <a:pt x="932" y="1088"/>
                    <a:pt x="1114" y="999"/>
                    <a:pt x="1218" y="784"/>
                  </a:cubicBezTo>
                  <a:cubicBezTo>
                    <a:pt x="1427" y="358"/>
                    <a:pt x="1049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 rot="-10071094">
              <a:off x="1154612" y="2056690"/>
              <a:ext cx="206204" cy="192361"/>
            </a:xfrm>
            <a:custGeom>
              <a:avLst/>
              <a:gdLst/>
              <a:ahLst/>
              <a:cxnLst/>
              <a:rect l="l" t="t" r="r" b="b"/>
              <a:pathLst>
                <a:path w="5884" h="5489" extrusionOk="0">
                  <a:moveTo>
                    <a:pt x="668" y="0"/>
                  </a:moveTo>
                  <a:cubicBezTo>
                    <a:pt x="520" y="0"/>
                    <a:pt x="375" y="88"/>
                    <a:pt x="331" y="282"/>
                  </a:cubicBezTo>
                  <a:cubicBezTo>
                    <a:pt x="1" y="1745"/>
                    <a:pt x="543" y="3123"/>
                    <a:pt x="1617" y="4136"/>
                  </a:cubicBezTo>
                  <a:cubicBezTo>
                    <a:pt x="2128" y="4621"/>
                    <a:pt x="2867" y="5137"/>
                    <a:pt x="3635" y="5365"/>
                  </a:cubicBezTo>
                  <a:cubicBezTo>
                    <a:pt x="3901" y="5444"/>
                    <a:pt x="4168" y="5489"/>
                    <a:pt x="4430" y="5489"/>
                  </a:cubicBezTo>
                  <a:cubicBezTo>
                    <a:pt x="4925" y="5489"/>
                    <a:pt x="5399" y="5326"/>
                    <a:pt x="5792" y="4916"/>
                  </a:cubicBezTo>
                  <a:cubicBezTo>
                    <a:pt x="5881" y="4824"/>
                    <a:pt x="5884" y="4672"/>
                    <a:pt x="5818" y="4569"/>
                  </a:cubicBezTo>
                  <a:cubicBezTo>
                    <a:pt x="5237" y="3653"/>
                    <a:pt x="4240" y="3648"/>
                    <a:pt x="3306" y="3276"/>
                  </a:cubicBezTo>
                  <a:cubicBezTo>
                    <a:pt x="2037" y="2779"/>
                    <a:pt x="1203" y="1684"/>
                    <a:pt x="1042" y="329"/>
                  </a:cubicBezTo>
                  <a:cubicBezTo>
                    <a:pt x="1016" y="120"/>
                    <a:pt x="840" y="0"/>
                    <a:pt x="66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 rot="-10071094">
              <a:off x="990519" y="2176962"/>
              <a:ext cx="115438" cy="129841"/>
            </a:xfrm>
            <a:custGeom>
              <a:avLst/>
              <a:gdLst/>
              <a:ahLst/>
              <a:cxnLst/>
              <a:rect l="l" t="t" r="r" b="b"/>
              <a:pathLst>
                <a:path w="3294" h="3705" extrusionOk="0">
                  <a:moveTo>
                    <a:pt x="195" y="0"/>
                  </a:moveTo>
                  <a:cubicBezTo>
                    <a:pt x="78" y="0"/>
                    <a:pt x="1" y="130"/>
                    <a:pt x="59" y="236"/>
                  </a:cubicBezTo>
                  <a:cubicBezTo>
                    <a:pt x="712" y="1420"/>
                    <a:pt x="1842" y="2255"/>
                    <a:pt x="2311" y="3544"/>
                  </a:cubicBezTo>
                  <a:cubicBezTo>
                    <a:pt x="2348" y="3646"/>
                    <a:pt x="2442" y="3705"/>
                    <a:pt x="2539" y="3705"/>
                  </a:cubicBezTo>
                  <a:cubicBezTo>
                    <a:pt x="2604" y="3705"/>
                    <a:pt x="2671" y="3678"/>
                    <a:pt x="2723" y="3620"/>
                  </a:cubicBezTo>
                  <a:cubicBezTo>
                    <a:pt x="3294" y="2972"/>
                    <a:pt x="2967" y="2120"/>
                    <a:pt x="2551" y="1487"/>
                  </a:cubicBezTo>
                  <a:cubicBezTo>
                    <a:pt x="2019" y="677"/>
                    <a:pt x="1171" y="139"/>
                    <a:pt x="217" y="2"/>
                  </a:cubicBezTo>
                  <a:cubicBezTo>
                    <a:pt x="210" y="1"/>
                    <a:pt x="202" y="0"/>
                    <a:pt x="19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 rot="-10071094">
              <a:off x="986507" y="2105040"/>
              <a:ext cx="193202" cy="249624"/>
            </a:xfrm>
            <a:custGeom>
              <a:avLst/>
              <a:gdLst/>
              <a:ahLst/>
              <a:cxnLst/>
              <a:rect l="l" t="t" r="r" b="b"/>
              <a:pathLst>
                <a:path w="5513" h="7123" extrusionOk="0">
                  <a:moveTo>
                    <a:pt x="1324" y="1"/>
                  </a:moveTo>
                  <a:cubicBezTo>
                    <a:pt x="968" y="1"/>
                    <a:pt x="617" y="93"/>
                    <a:pt x="288" y="308"/>
                  </a:cubicBezTo>
                  <a:cubicBezTo>
                    <a:pt x="37" y="473"/>
                    <a:pt x="0" y="846"/>
                    <a:pt x="215" y="1040"/>
                  </a:cubicBezTo>
                  <a:cubicBezTo>
                    <a:pt x="1130" y="1859"/>
                    <a:pt x="2380" y="1829"/>
                    <a:pt x="3138" y="2943"/>
                  </a:cubicBezTo>
                  <a:cubicBezTo>
                    <a:pt x="3896" y="4066"/>
                    <a:pt x="3715" y="5269"/>
                    <a:pt x="3578" y="6570"/>
                  </a:cubicBezTo>
                  <a:cubicBezTo>
                    <a:pt x="3546" y="6876"/>
                    <a:pt x="3788" y="7123"/>
                    <a:pt x="4049" y="7123"/>
                  </a:cubicBezTo>
                  <a:cubicBezTo>
                    <a:pt x="4167" y="7123"/>
                    <a:pt x="4289" y="7072"/>
                    <a:pt x="4392" y="6954"/>
                  </a:cubicBezTo>
                  <a:cubicBezTo>
                    <a:pt x="5513" y="5656"/>
                    <a:pt x="5379" y="3570"/>
                    <a:pt x="4563" y="2195"/>
                  </a:cubicBezTo>
                  <a:cubicBezTo>
                    <a:pt x="4186" y="1563"/>
                    <a:pt x="3492" y="852"/>
                    <a:pt x="2710" y="410"/>
                  </a:cubicBezTo>
                  <a:cubicBezTo>
                    <a:pt x="2266" y="160"/>
                    <a:pt x="1791" y="1"/>
                    <a:pt x="132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 rot="-10071094">
              <a:off x="1271783" y="2136686"/>
              <a:ext cx="74155" cy="96724"/>
            </a:xfrm>
            <a:custGeom>
              <a:avLst/>
              <a:gdLst/>
              <a:ahLst/>
              <a:cxnLst/>
              <a:rect l="l" t="t" r="r" b="b"/>
              <a:pathLst>
                <a:path w="2116" h="2760" extrusionOk="0">
                  <a:moveTo>
                    <a:pt x="904" y="0"/>
                  </a:moveTo>
                  <a:cubicBezTo>
                    <a:pt x="797" y="0"/>
                    <a:pt x="682" y="34"/>
                    <a:pt x="558" y="112"/>
                  </a:cubicBezTo>
                  <a:cubicBezTo>
                    <a:pt x="0" y="462"/>
                    <a:pt x="100" y="1227"/>
                    <a:pt x="329" y="1732"/>
                  </a:cubicBezTo>
                  <a:cubicBezTo>
                    <a:pt x="560" y="2247"/>
                    <a:pt x="929" y="2653"/>
                    <a:pt x="1511" y="2753"/>
                  </a:cubicBezTo>
                  <a:cubicBezTo>
                    <a:pt x="1535" y="2757"/>
                    <a:pt x="1559" y="2759"/>
                    <a:pt x="1583" y="2759"/>
                  </a:cubicBezTo>
                  <a:cubicBezTo>
                    <a:pt x="1837" y="2759"/>
                    <a:pt x="2116" y="2543"/>
                    <a:pt x="2071" y="2264"/>
                  </a:cubicBezTo>
                  <a:cubicBezTo>
                    <a:pt x="1997" y="1794"/>
                    <a:pt x="1822" y="1373"/>
                    <a:pt x="1705" y="918"/>
                  </a:cubicBezTo>
                  <a:cubicBezTo>
                    <a:pt x="1603" y="526"/>
                    <a:pt x="1324" y="0"/>
                    <a:pt x="9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19"/>
          <p:cNvGrpSpPr/>
          <p:nvPr/>
        </p:nvGrpSpPr>
        <p:grpSpPr>
          <a:xfrm>
            <a:off x="2766361" y="8854864"/>
            <a:ext cx="739440" cy="647900"/>
            <a:chOff x="110498" y="8446379"/>
            <a:chExt cx="739440" cy="647900"/>
          </a:xfrm>
        </p:grpSpPr>
        <p:sp>
          <p:nvSpPr>
            <p:cNvPr id="1248" name="Google Shape;1248;p19"/>
            <p:cNvSpPr/>
            <p:nvPr/>
          </p:nvSpPr>
          <p:spPr>
            <a:xfrm rot="-188497" flipH="1">
              <a:off x="331212" y="8563131"/>
              <a:ext cx="506871" cy="446524"/>
            </a:xfrm>
            <a:custGeom>
              <a:avLst/>
              <a:gdLst/>
              <a:ahLst/>
              <a:cxnLst/>
              <a:rect l="l" t="t" r="r" b="b"/>
              <a:pathLst>
                <a:path w="34832" h="30685" extrusionOk="0">
                  <a:moveTo>
                    <a:pt x="11858" y="20771"/>
                  </a:moveTo>
                  <a:cubicBezTo>
                    <a:pt x="11878" y="20786"/>
                    <a:pt x="11898" y="20801"/>
                    <a:pt x="11918" y="20816"/>
                  </a:cubicBezTo>
                  <a:cubicBezTo>
                    <a:pt x="11898" y="20801"/>
                    <a:pt x="11878" y="20786"/>
                    <a:pt x="11858" y="20771"/>
                  </a:cubicBezTo>
                  <a:close/>
                  <a:moveTo>
                    <a:pt x="15762" y="23095"/>
                  </a:moveTo>
                  <a:lnTo>
                    <a:pt x="15762" y="23095"/>
                  </a:lnTo>
                  <a:cubicBezTo>
                    <a:pt x="15958" y="23111"/>
                    <a:pt x="16152" y="23126"/>
                    <a:pt x="16344" y="23137"/>
                  </a:cubicBezTo>
                  <a:lnTo>
                    <a:pt x="16344" y="23137"/>
                  </a:lnTo>
                  <a:lnTo>
                    <a:pt x="16216" y="23150"/>
                  </a:lnTo>
                  <a:lnTo>
                    <a:pt x="16216" y="23150"/>
                  </a:lnTo>
                  <a:lnTo>
                    <a:pt x="15762" y="23095"/>
                  </a:lnTo>
                  <a:close/>
                  <a:moveTo>
                    <a:pt x="20346" y="0"/>
                  </a:moveTo>
                  <a:cubicBezTo>
                    <a:pt x="20265" y="0"/>
                    <a:pt x="20183" y="1"/>
                    <a:pt x="20101" y="1"/>
                  </a:cubicBezTo>
                  <a:cubicBezTo>
                    <a:pt x="14740" y="66"/>
                    <a:pt x="9283" y="2732"/>
                    <a:pt x="5548" y="6497"/>
                  </a:cubicBezTo>
                  <a:cubicBezTo>
                    <a:pt x="1857" y="10231"/>
                    <a:pt x="0" y="14619"/>
                    <a:pt x="5" y="18648"/>
                  </a:cubicBezTo>
                  <a:cubicBezTo>
                    <a:pt x="5" y="20626"/>
                    <a:pt x="533" y="22565"/>
                    <a:pt x="1528" y="24274"/>
                  </a:cubicBezTo>
                  <a:cubicBezTo>
                    <a:pt x="2510" y="25992"/>
                    <a:pt x="3999" y="27493"/>
                    <a:pt x="6029" y="28666"/>
                  </a:cubicBezTo>
                  <a:cubicBezTo>
                    <a:pt x="8413" y="30041"/>
                    <a:pt x="11250" y="30685"/>
                    <a:pt x="14196" y="30685"/>
                  </a:cubicBezTo>
                  <a:cubicBezTo>
                    <a:pt x="21284" y="30685"/>
                    <a:pt x="28997" y="26955"/>
                    <a:pt x="32525" y="20704"/>
                  </a:cubicBezTo>
                  <a:cubicBezTo>
                    <a:pt x="34673" y="16831"/>
                    <a:pt x="34831" y="12177"/>
                    <a:pt x="33253" y="8289"/>
                  </a:cubicBezTo>
                  <a:lnTo>
                    <a:pt x="33253" y="8289"/>
                  </a:lnTo>
                  <a:cubicBezTo>
                    <a:pt x="32626" y="5641"/>
                    <a:pt x="30330" y="2887"/>
                    <a:pt x="27929" y="1646"/>
                  </a:cubicBezTo>
                  <a:cubicBezTo>
                    <a:pt x="25703" y="491"/>
                    <a:pt x="23057" y="0"/>
                    <a:pt x="20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 rot="-188497" flipH="1">
              <a:off x="124659" y="8541565"/>
              <a:ext cx="630736" cy="534097"/>
            </a:xfrm>
            <a:custGeom>
              <a:avLst/>
              <a:gdLst/>
              <a:ahLst/>
              <a:cxnLst/>
              <a:rect l="l" t="t" r="r" b="b"/>
              <a:pathLst>
                <a:path w="43344" h="36703" extrusionOk="0">
                  <a:moveTo>
                    <a:pt x="22350" y="0"/>
                  </a:moveTo>
                  <a:cubicBezTo>
                    <a:pt x="21063" y="0"/>
                    <a:pt x="19759" y="135"/>
                    <a:pt x="18474" y="412"/>
                  </a:cubicBezTo>
                  <a:cubicBezTo>
                    <a:pt x="12373" y="1723"/>
                    <a:pt x="6734" y="5523"/>
                    <a:pt x="3415" y="10374"/>
                  </a:cubicBezTo>
                  <a:cubicBezTo>
                    <a:pt x="1260" y="13528"/>
                    <a:pt x="195" y="16648"/>
                    <a:pt x="96" y="19543"/>
                  </a:cubicBezTo>
                  <a:cubicBezTo>
                    <a:pt x="1" y="22434"/>
                    <a:pt x="792" y="25143"/>
                    <a:pt x="2277" y="27523"/>
                  </a:cubicBezTo>
                  <a:cubicBezTo>
                    <a:pt x="5310" y="32244"/>
                    <a:pt x="11061" y="35724"/>
                    <a:pt x="18128" y="36550"/>
                  </a:cubicBezTo>
                  <a:cubicBezTo>
                    <a:pt x="18980" y="36653"/>
                    <a:pt x="19832" y="36703"/>
                    <a:pt x="20678" y="36703"/>
                  </a:cubicBezTo>
                  <a:cubicBezTo>
                    <a:pt x="26379" y="36703"/>
                    <a:pt x="31854" y="34438"/>
                    <a:pt x="35935" y="30847"/>
                  </a:cubicBezTo>
                  <a:cubicBezTo>
                    <a:pt x="40626" y="26736"/>
                    <a:pt x="43344" y="20889"/>
                    <a:pt x="42491" y="15026"/>
                  </a:cubicBezTo>
                  <a:cubicBezTo>
                    <a:pt x="42019" y="12131"/>
                    <a:pt x="40682" y="9374"/>
                    <a:pt x="38670" y="7167"/>
                  </a:cubicBezTo>
                  <a:cubicBezTo>
                    <a:pt x="36901" y="5227"/>
                    <a:pt x="34567" y="3735"/>
                    <a:pt x="31885" y="2915"/>
                  </a:cubicBezTo>
                  <a:lnTo>
                    <a:pt x="31885" y="2915"/>
                  </a:lnTo>
                  <a:cubicBezTo>
                    <a:pt x="31428" y="2584"/>
                    <a:pt x="30946" y="2279"/>
                    <a:pt x="30444" y="2000"/>
                  </a:cubicBezTo>
                  <a:cubicBezTo>
                    <a:pt x="28104" y="694"/>
                    <a:pt x="25269" y="0"/>
                    <a:pt x="22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 rot="-188497" flipH="1">
              <a:off x="124710" y="8541556"/>
              <a:ext cx="630736" cy="535843"/>
            </a:xfrm>
            <a:custGeom>
              <a:avLst/>
              <a:gdLst/>
              <a:ahLst/>
              <a:cxnLst/>
              <a:rect l="l" t="t" r="r" b="b"/>
              <a:pathLst>
                <a:path w="43344" h="36703" extrusionOk="0">
                  <a:moveTo>
                    <a:pt x="22350" y="0"/>
                  </a:moveTo>
                  <a:cubicBezTo>
                    <a:pt x="21063" y="0"/>
                    <a:pt x="19759" y="135"/>
                    <a:pt x="18474" y="412"/>
                  </a:cubicBezTo>
                  <a:cubicBezTo>
                    <a:pt x="12373" y="1723"/>
                    <a:pt x="6734" y="5523"/>
                    <a:pt x="3415" y="10374"/>
                  </a:cubicBezTo>
                  <a:cubicBezTo>
                    <a:pt x="1260" y="13528"/>
                    <a:pt x="195" y="16648"/>
                    <a:pt x="96" y="19543"/>
                  </a:cubicBezTo>
                  <a:cubicBezTo>
                    <a:pt x="1" y="22434"/>
                    <a:pt x="792" y="25143"/>
                    <a:pt x="2277" y="27523"/>
                  </a:cubicBezTo>
                  <a:cubicBezTo>
                    <a:pt x="5310" y="32244"/>
                    <a:pt x="11061" y="35724"/>
                    <a:pt x="18128" y="36550"/>
                  </a:cubicBezTo>
                  <a:cubicBezTo>
                    <a:pt x="18980" y="36653"/>
                    <a:pt x="19832" y="36703"/>
                    <a:pt x="20678" y="36703"/>
                  </a:cubicBezTo>
                  <a:cubicBezTo>
                    <a:pt x="26379" y="36703"/>
                    <a:pt x="31854" y="34438"/>
                    <a:pt x="35935" y="30847"/>
                  </a:cubicBezTo>
                  <a:cubicBezTo>
                    <a:pt x="40626" y="26736"/>
                    <a:pt x="43344" y="20889"/>
                    <a:pt x="42491" y="15026"/>
                  </a:cubicBezTo>
                  <a:cubicBezTo>
                    <a:pt x="42019" y="12131"/>
                    <a:pt x="40682" y="9374"/>
                    <a:pt x="38670" y="7167"/>
                  </a:cubicBezTo>
                  <a:cubicBezTo>
                    <a:pt x="36901" y="5227"/>
                    <a:pt x="34567" y="3735"/>
                    <a:pt x="31885" y="2915"/>
                  </a:cubicBezTo>
                  <a:lnTo>
                    <a:pt x="31885" y="2915"/>
                  </a:lnTo>
                  <a:cubicBezTo>
                    <a:pt x="31428" y="2584"/>
                    <a:pt x="30946" y="2279"/>
                    <a:pt x="30444" y="2000"/>
                  </a:cubicBezTo>
                  <a:cubicBezTo>
                    <a:pt x="28104" y="694"/>
                    <a:pt x="25269" y="0"/>
                    <a:pt x="2235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 rot="-188497" flipH="1">
              <a:off x="208437" y="8461633"/>
              <a:ext cx="570288" cy="496757"/>
            </a:xfrm>
            <a:custGeom>
              <a:avLst/>
              <a:gdLst/>
              <a:ahLst/>
              <a:cxnLst/>
              <a:rect l="l" t="t" r="r" b="b"/>
              <a:pathLst>
                <a:path w="39190" h="34137" extrusionOk="0">
                  <a:moveTo>
                    <a:pt x="22294" y="0"/>
                  </a:moveTo>
                  <a:cubicBezTo>
                    <a:pt x="21951" y="0"/>
                    <a:pt x="21606" y="8"/>
                    <a:pt x="21261" y="24"/>
                  </a:cubicBezTo>
                  <a:cubicBezTo>
                    <a:pt x="14809" y="305"/>
                    <a:pt x="8050" y="3313"/>
                    <a:pt x="3856" y="8398"/>
                  </a:cubicBezTo>
                  <a:cubicBezTo>
                    <a:pt x="972" y="11904"/>
                    <a:pt x="76" y="15572"/>
                    <a:pt x="607" y="18893"/>
                  </a:cubicBezTo>
                  <a:lnTo>
                    <a:pt x="607" y="18893"/>
                  </a:lnTo>
                  <a:cubicBezTo>
                    <a:pt x="538" y="19244"/>
                    <a:pt x="484" y="19594"/>
                    <a:pt x="446" y="19943"/>
                  </a:cubicBezTo>
                  <a:cubicBezTo>
                    <a:pt x="1" y="23730"/>
                    <a:pt x="1186" y="27131"/>
                    <a:pt x="3527" y="29680"/>
                  </a:cubicBezTo>
                  <a:cubicBezTo>
                    <a:pt x="5851" y="32237"/>
                    <a:pt x="9417" y="33903"/>
                    <a:pt x="13835" y="34115"/>
                  </a:cubicBezTo>
                  <a:cubicBezTo>
                    <a:pt x="14116" y="34130"/>
                    <a:pt x="14399" y="34137"/>
                    <a:pt x="14682" y="34137"/>
                  </a:cubicBezTo>
                  <a:cubicBezTo>
                    <a:pt x="21458" y="34137"/>
                    <a:pt x="28824" y="30081"/>
                    <a:pt x="33235" y="25192"/>
                  </a:cubicBezTo>
                  <a:cubicBezTo>
                    <a:pt x="37805" y="20112"/>
                    <a:pt x="39189" y="13136"/>
                    <a:pt x="36506" y="7684"/>
                  </a:cubicBezTo>
                  <a:cubicBezTo>
                    <a:pt x="34041" y="2462"/>
                    <a:pt x="28348" y="0"/>
                    <a:pt x="22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 rot="-188497" flipH="1">
              <a:off x="331212" y="8563131"/>
              <a:ext cx="506871" cy="446524"/>
            </a:xfrm>
            <a:custGeom>
              <a:avLst/>
              <a:gdLst/>
              <a:ahLst/>
              <a:cxnLst/>
              <a:rect l="l" t="t" r="r" b="b"/>
              <a:pathLst>
                <a:path w="34832" h="30685" extrusionOk="0">
                  <a:moveTo>
                    <a:pt x="11858" y="20771"/>
                  </a:moveTo>
                  <a:cubicBezTo>
                    <a:pt x="11878" y="20786"/>
                    <a:pt x="11898" y="20801"/>
                    <a:pt x="11918" y="20816"/>
                  </a:cubicBezTo>
                  <a:cubicBezTo>
                    <a:pt x="11898" y="20801"/>
                    <a:pt x="11878" y="20786"/>
                    <a:pt x="11858" y="20771"/>
                  </a:cubicBezTo>
                  <a:close/>
                  <a:moveTo>
                    <a:pt x="15762" y="23095"/>
                  </a:moveTo>
                  <a:lnTo>
                    <a:pt x="15762" y="23095"/>
                  </a:lnTo>
                  <a:cubicBezTo>
                    <a:pt x="15958" y="23111"/>
                    <a:pt x="16152" y="23126"/>
                    <a:pt x="16344" y="23137"/>
                  </a:cubicBezTo>
                  <a:lnTo>
                    <a:pt x="16344" y="23137"/>
                  </a:lnTo>
                  <a:lnTo>
                    <a:pt x="16216" y="23150"/>
                  </a:lnTo>
                  <a:lnTo>
                    <a:pt x="16216" y="23150"/>
                  </a:lnTo>
                  <a:lnTo>
                    <a:pt x="15762" y="23095"/>
                  </a:lnTo>
                  <a:close/>
                  <a:moveTo>
                    <a:pt x="20346" y="0"/>
                  </a:moveTo>
                  <a:cubicBezTo>
                    <a:pt x="20265" y="0"/>
                    <a:pt x="20183" y="1"/>
                    <a:pt x="20101" y="1"/>
                  </a:cubicBezTo>
                  <a:cubicBezTo>
                    <a:pt x="14740" y="66"/>
                    <a:pt x="9283" y="2732"/>
                    <a:pt x="5548" y="6497"/>
                  </a:cubicBezTo>
                  <a:cubicBezTo>
                    <a:pt x="1857" y="10231"/>
                    <a:pt x="0" y="14619"/>
                    <a:pt x="5" y="18648"/>
                  </a:cubicBezTo>
                  <a:cubicBezTo>
                    <a:pt x="5" y="20626"/>
                    <a:pt x="533" y="22565"/>
                    <a:pt x="1528" y="24274"/>
                  </a:cubicBezTo>
                  <a:cubicBezTo>
                    <a:pt x="2510" y="25992"/>
                    <a:pt x="3999" y="27493"/>
                    <a:pt x="6029" y="28666"/>
                  </a:cubicBezTo>
                  <a:cubicBezTo>
                    <a:pt x="8413" y="30041"/>
                    <a:pt x="11250" y="30685"/>
                    <a:pt x="14196" y="30685"/>
                  </a:cubicBezTo>
                  <a:cubicBezTo>
                    <a:pt x="21284" y="30685"/>
                    <a:pt x="28997" y="26955"/>
                    <a:pt x="32525" y="20704"/>
                  </a:cubicBezTo>
                  <a:cubicBezTo>
                    <a:pt x="34673" y="16831"/>
                    <a:pt x="34831" y="12177"/>
                    <a:pt x="33253" y="8289"/>
                  </a:cubicBezTo>
                  <a:lnTo>
                    <a:pt x="33253" y="8289"/>
                  </a:lnTo>
                  <a:cubicBezTo>
                    <a:pt x="32626" y="5641"/>
                    <a:pt x="30330" y="2887"/>
                    <a:pt x="27929" y="1646"/>
                  </a:cubicBezTo>
                  <a:cubicBezTo>
                    <a:pt x="25703" y="491"/>
                    <a:pt x="23057" y="0"/>
                    <a:pt x="20346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 rot="-188497" flipH="1">
              <a:off x="500009" y="8803901"/>
              <a:ext cx="12529" cy="13184"/>
            </a:xfrm>
            <a:custGeom>
              <a:avLst/>
              <a:gdLst/>
              <a:ahLst/>
              <a:cxnLst/>
              <a:rect l="l" t="t" r="r" b="b"/>
              <a:pathLst>
                <a:path w="861" h="906" extrusionOk="0">
                  <a:moveTo>
                    <a:pt x="375" y="0"/>
                  </a:moveTo>
                  <a:cubicBezTo>
                    <a:pt x="202" y="0"/>
                    <a:pt x="0" y="159"/>
                    <a:pt x="83" y="332"/>
                  </a:cubicBezTo>
                  <a:lnTo>
                    <a:pt x="300" y="795"/>
                  </a:lnTo>
                  <a:cubicBezTo>
                    <a:pt x="336" y="873"/>
                    <a:pt x="408" y="905"/>
                    <a:pt x="486" y="905"/>
                  </a:cubicBezTo>
                  <a:cubicBezTo>
                    <a:pt x="658" y="905"/>
                    <a:pt x="861" y="747"/>
                    <a:pt x="780" y="574"/>
                  </a:cubicBezTo>
                  <a:lnTo>
                    <a:pt x="564" y="111"/>
                  </a:lnTo>
                  <a:cubicBezTo>
                    <a:pt x="526" y="33"/>
                    <a:pt x="453" y="0"/>
                    <a:pt x="375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 rot="-188497" flipH="1">
              <a:off x="339652" y="8713679"/>
              <a:ext cx="859" cy="582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34" y="0"/>
                  </a:moveTo>
                  <a:cubicBezTo>
                    <a:pt x="31" y="0"/>
                    <a:pt x="27" y="1"/>
                    <a:pt x="23" y="3"/>
                  </a:cubicBezTo>
                  <a:cubicBezTo>
                    <a:pt x="0" y="11"/>
                    <a:pt x="12" y="39"/>
                    <a:pt x="30" y="39"/>
                  </a:cubicBezTo>
                  <a:cubicBezTo>
                    <a:pt x="32" y="39"/>
                    <a:pt x="34" y="39"/>
                    <a:pt x="36" y="38"/>
                  </a:cubicBezTo>
                  <a:cubicBezTo>
                    <a:pt x="58" y="27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 rot="-188497" flipH="1">
              <a:off x="319084" y="8559449"/>
              <a:ext cx="314510" cy="164334"/>
            </a:xfrm>
            <a:custGeom>
              <a:avLst/>
              <a:gdLst/>
              <a:ahLst/>
              <a:cxnLst/>
              <a:rect l="l" t="t" r="r" b="b"/>
              <a:pathLst>
                <a:path w="21613" h="11293" extrusionOk="0">
                  <a:moveTo>
                    <a:pt x="8564" y="0"/>
                  </a:moveTo>
                  <a:cubicBezTo>
                    <a:pt x="5934" y="0"/>
                    <a:pt x="3110" y="592"/>
                    <a:pt x="283" y="1833"/>
                  </a:cubicBezTo>
                  <a:cubicBezTo>
                    <a:pt x="0" y="1958"/>
                    <a:pt x="41" y="2354"/>
                    <a:pt x="325" y="2354"/>
                  </a:cubicBezTo>
                  <a:cubicBezTo>
                    <a:pt x="337" y="2354"/>
                    <a:pt x="348" y="2354"/>
                    <a:pt x="361" y="2352"/>
                  </a:cubicBezTo>
                  <a:cubicBezTo>
                    <a:pt x="1334" y="2250"/>
                    <a:pt x="2351" y="2202"/>
                    <a:pt x="3386" y="2202"/>
                  </a:cubicBezTo>
                  <a:cubicBezTo>
                    <a:pt x="6427" y="2202"/>
                    <a:pt x="9613" y="2620"/>
                    <a:pt x="12235" y="3317"/>
                  </a:cubicBezTo>
                  <a:cubicBezTo>
                    <a:pt x="16883" y="4564"/>
                    <a:pt x="18994" y="7680"/>
                    <a:pt x="21275" y="11219"/>
                  </a:cubicBezTo>
                  <a:cubicBezTo>
                    <a:pt x="21307" y="11270"/>
                    <a:pt x="21361" y="11293"/>
                    <a:pt x="21416" y="11293"/>
                  </a:cubicBezTo>
                  <a:cubicBezTo>
                    <a:pt x="21512" y="11293"/>
                    <a:pt x="21612" y="11224"/>
                    <a:pt x="21604" y="11111"/>
                  </a:cubicBezTo>
                  <a:cubicBezTo>
                    <a:pt x="21258" y="6338"/>
                    <a:pt x="18428" y="2863"/>
                    <a:pt x="14520" y="1154"/>
                  </a:cubicBezTo>
                  <a:cubicBezTo>
                    <a:pt x="12732" y="395"/>
                    <a:pt x="10712" y="0"/>
                    <a:pt x="8564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 rot="-188497" flipH="1">
              <a:off x="319084" y="8559449"/>
              <a:ext cx="314510" cy="164334"/>
            </a:xfrm>
            <a:custGeom>
              <a:avLst/>
              <a:gdLst/>
              <a:ahLst/>
              <a:cxnLst/>
              <a:rect l="l" t="t" r="r" b="b"/>
              <a:pathLst>
                <a:path w="21613" h="11293" extrusionOk="0">
                  <a:moveTo>
                    <a:pt x="8564" y="0"/>
                  </a:moveTo>
                  <a:cubicBezTo>
                    <a:pt x="5934" y="0"/>
                    <a:pt x="3110" y="592"/>
                    <a:pt x="283" y="1833"/>
                  </a:cubicBezTo>
                  <a:cubicBezTo>
                    <a:pt x="0" y="1958"/>
                    <a:pt x="41" y="2354"/>
                    <a:pt x="325" y="2354"/>
                  </a:cubicBezTo>
                  <a:cubicBezTo>
                    <a:pt x="337" y="2354"/>
                    <a:pt x="348" y="2354"/>
                    <a:pt x="361" y="2352"/>
                  </a:cubicBezTo>
                  <a:cubicBezTo>
                    <a:pt x="1334" y="2250"/>
                    <a:pt x="2351" y="2202"/>
                    <a:pt x="3386" y="2202"/>
                  </a:cubicBezTo>
                  <a:cubicBezTo>
                    <a:pt x="6427" y="2202"/>
                    <a:pt x="9613" y="2620"/>
                    <a:pt x="12235" y="3317"/>
                  </a:cubicBezTo>
                  <a:cubicBezTo>
                    <a:pt x="16883" y="4564"/>
                    <a:pt x="18994" y="7680"/>
                    <a:pt x="21275" y="11219"/>
                  </a:cubicBezTo>
                  <a:cubicBezTo>
                    <a:pt x="21307" y="11270"/>
                    <a:pt x="21361" y="11293"/>
                    <a:pt x="21416" y="11293"/>
                  </a:cubicBezTo>
                  <a:cubicBezTo>
                    <a:pt x="21512" y="11293"/>
                    <a:pt x="21612" y="11224"/>
                    <a:pt x="21604" y="11111"/>
                  </a:cubicBezTo>
                  <a:cubicBezTo>
                    <a:pt x="21258" y="6338"/>
                    <a:pt x="18428" y="2863"/>
                    <a:pt x="14520" y="1154"/>
                  </a:cubicBezTo>
                  <a:cubicBezTo>
                    <a:pt x="12732" y="395"/>
                    <a:pt x="10712" y="0"/>
                    <a:pt x="856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 rot="-188497" flipH="1">
              <a:off x="514931" y="8639209"/>
              <a:ext cx="196479" cy="245606"/>
            </a:xfrm>
            <a:custGeom>
              <a:avLst/>
              <a:gdLst/>
              <a:ahLst/>
              <a:cxnLst/>
              <a:rect l="l" t="t" r="r" b="b"/>
              <a:pathLst>
                <a:path w="13502" h="16878" extrusionOk="0">
                  <a:moveTo>
                    <a:pt x="12935" y="0"/>
                  </a:moveTo>
                  <a:cubicBezTo>
                    <a:pt x="9125" y="0"/>
                    <a:pt x="5289" y="3093"/>
                    <a:pt x="3203" y="5928"/>
                  </a:cubicBezTo>
                  <a:cubicBezTo>
                    <a:pt x="654" y="9390"/>
                    <a:pt x="0" y="13271"/>
                    <a:pt x="926" y="16725"/>
                  </a:cubicBezTo>
                  <a:cubicBezTo>
                    <a:pt x="953" y="16824"/>
                    <a:pt x="1057" y="16877"/>
                    <a:pt x="1164" y="16877"/>
                  </a:cubicBezTo>
                  <a:cubicBezTo>
                    <a:pt x="1285" y="16877"/>
                    <a:pt x="1410" y="16810"/>
                    <a:pt x="1433" y="16668"/>
                  </a:cubicBezTo>
                  <a:cubicBezTo>
                    <a:pt x="1900" y="13687"/>
                    <a:pt x="2428" y="10735"/>
                    <a:pt x="4116" y="7849"/>
                  </a:cubicBezTo>
                  <a:cubicBezTo>
                    <a:pt x="6262" y="4162"/>
                    <a:pt x="9516" y="2531"/>
                    <a:pt x="13311" y="358"/>
                  </a:cubicBezTo>
                  <a:cubicBezTo>
                    <a:pt x="13502" y="250"/>
                    <a:pt x="13476" y="21"/>
                    <a:pt x="13264" y="8"/>
                  </a:cubicBezTo>
                  <a:cubicBezTo>
                    <a:pt x="13154" y="3"/>
                    <a:pt x="13044" y="0"/>
                    <a:pt x="12935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 rot="-188497" flipH="1">
              <a:off x="514931" y="8639209"/>
              <a:ext cx="196479" cy="245606"/>
            </a:xfrm>
            <a:custGeom>
              <a:avLst/>
              <a:gdLst/>
              <a:ahLst/>
              <a:cxnLst/>
              <a:rect l="l" t="t" r="r" b="b"/>
              <a:pathLst>
                <a:path w="13502" h="16878" extrusionOk="0">
                  <a:moveTo>
                    <a:pt x="12935" y="0"/>
                  </a:moveTo>
                  <a:cubicBezTo>
                    <a:pt x="9125" y="0"/>
                    <a:pt x="5289" y="3093"/>
                    <a:pt x="3203" y="5928"/>
                  </a:cubicBezTo>
                  <a:cubicBezTo>
                    <a:pt x="654" y="9390"/>
                    <a:pt x="0" y="13271"/>
                    <a:pt x="926" y="16725"/>
                  </a:cubicBezTo>
                  <a:cubicBezTo>
                    <a:pt x="953" y="16824"/>
                    <a:pt x="1057" y="16877"/>
                    <a:pt x="1164" y="16877"/>
                  </a:cubicBezTo>
                  <a:cubicBezTo>
                    <a:pt x="1285" y="16877"/>
                    <a:pt x="1410" y="16810"/>
                    <a:pt x="1433" y="16668"/>
                  </a:cubicBezTo>
                  <a:cubicBezTo>
                    <a:pt x="1900" y="13687"/>
                    <a:pt x="2428" y="10735"/>
                    <a:pt x="4116" y="7849"/>
                  </a:cubicBezTo>
                  <a:cubicBezTo>
                    <a:pt x="6262" y="4162"/>
                    <a:pt x="9516" y="2531"/>
                    <a:pt x="13311" y="358"/>
                  </a:cubicBezTo>
                  <a:cubicBezTo>
                    <a:pt x="13502" y="250"/>
                    <a:pt x="13476" y="21"/>
                    <a:pt x="13264" y="8"/>
                  </a:cubicBezTo>
                  <a:cubicBezTo>
                    <a:pt x="13154" y="3"/>
                    <a:pt x="13044" y="0"/>
                    <a:pt x="12935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 rot="-188497" flipH="1">
              <a:off x="217857" y="8728094"/>
              <a:ext cx="372979" cy="197251"/>
            </a:xfrm>
            <a:custGeom>
              <a:avLst/>
              <a:gdLst/>
              <a:ahLst/>
              <a:cxnLst/>
              <a:rect l="l" t="t" r="r" b="b"/>
              <a:pathLst>
                <a:path w="25631" h="13555" extrusionOk="0">
                  <a:moveTo>
                    <a:pt x="25106" y="0"/>
                  </a:moveTo>
                  <a:cubicBezTo>
                    <a:pt x="24903" y="0"/>
                    <a:pt x="24686" y="98"/>
                    <a:pt x="24610" y="292"/>
                  </a:cubicBezTo>
                  <a:cubicBezTo>
                    <a:pt x="22247" y="6474"/>
                    <a:pt x="14269" y="11300"/>
                    <a:pt x="7337" y="11300"/>
                  </a:cubicBezTo>
                  <a:cubicBezTo>
                    <a:pt x="4685" y="11300"/>
                    <a:pt x="2185" y="10593"/>
                    <a:pt x="212" y="8986"/>
                  </a:cubicBezTo>
                  <a:cubicBezTo>
                    <a:pt x="193" y="8971"/>
                    <a:pt x="166" y="8964"/>
                    <a:pt x="139" y="8964"/>
                  </a:cubicBezTo>
                  <a:cubicBezTo>
                    <a:pt x="72" y="8964"/>
                    <a:pt x="0" y="9005"/>
                    <a:pt x="22" y="9073"/>
                  </a:cubicBezTo>
                  <a:cubicBezTo>
                    <a:pt x="869" y="12257"/>
                    <a:pt x="3655" y="13554"/>
                    <a:pt x="7094" y="13554"/>
                  </a:cubicBezTo>
                  <a:cubicBezTo>
                    <a:pt x="9189" y="13554"/>
                    <a:pt x="11525" y="13073"/>
                    <a:pt x="13813" y="12245"/>
                  </a:cubicBezTo>
                  <a:cubicBezTo>
                    <a:pt x="19880" y="10042"/>
                    <a:pt x="25631" y="5278"/>
                    <a:pt x="25518" y="318"/>
                  </a:cubicBezTo>
                  <a:cubicBezTo>
                    <a:pt x="25514" y="106"/>
                    <a:pt x="25318" y="0"/>
                    <a:pt x="25106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 rot="-188497" flipH="1">
              <a:off x="217857" y="8728094"/>
              <a:ext cx="372979" cy="197251"/>
            </a:xfrm>
            <a:custGeom>
              <a:avLst/>
              <a:gdLst/>
              <a:ahLst/>
              <a:cxnLst/>
              <a:rect l="l" t="t" r="r" b="b"/>
              <a:pathLst>
                <a:path w="25631" h="13555" extrusionOk="0">
                  <a:moveTo>
                    <a:pt x="25106" y="0"/>
                  </a:moveTo>
                  <a:cubicBezTo>
                    <a:pt x="24903" y="0"/>
                    <a:pt x="24686" y="98"/>
                    <a:pt x="24610" y="292"/>
                  </a:cubicBezTo>
                  <a:cubicBezTo>
                    <a:pt x="22247" y="6474"/>
                    <a:pt x="14269" y="11300"/>
                    <a:pt x="7337" y="11300"/>
                  </a:cubicBezTo>
                  <a:cubicBezTo>
                    <a:pt x="4685" y="11300"/>
                    <a:pt x="2185" y="10593"/>
                    <a:pt x="212" y="8986"/>
                  </a:cubicBezTo>
                  <a:cubicBezTo>
                    <a:pt x="193" y="8971"/>
                    <a:pt x="166" y="8964"/>
                    <a:pt x="139" y="8964"/>
                  </a:cubicBezTo>
                  <a:cubicBezTo>
                    <a:pt x="72" y="8964"/>
                    <a:pt x="0" y="9005"/>
                    <a:pt x="22" y="9073"/>
                  </a:cubicBezTo>
                  <a:cubicBezTo>
                    <a:pt x="869" y="12257"/>
                    <a:pt x="3655" y="13554"/>
                    <a:pt x="7094" y="13554"/>
                  </a:cubicBezTo>
                  <a:cubicBezTo>
                    <a:pt x="9189" y="13554"/>
                    <a:pt x="11525" y="13073"/>
                    <a:pt x="13813" y="12245"/>
                  </a:cubicBezTo>
                  <a:cubicBezTo>
                    <a:pt x="19880" y="10042"/>
                    <a:pt x="25631" y="5278"/>
                    <a:pt x="25518" y="318"/>
                  </a:cubicBezTo>
                  <a:cubicBezTo>
                    <a:pt x="25514" y="106"/>
                    <a:pt x="25318" y="0"/>
                    <a:pt x="2510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 rot="-188497" flipH="1">
              <a:off x="300192" y="8625882"/>
              <a:ext cx="339917" cy="282321"/>
            </a:xfrm>
            <a:custGeom>
              <a:avLst/>
              <a:gdLst/>
              <a:ahLst/>
              <a:cxnLst/>
              <a:rect l="l" t="t" r="r" b="b"/>
              <a:pathLst>
                <a:path w="23359" h="19401" extrusionOk="0">
                  <a:moveTo>
                    <a:pt x="13489" y="0"/>
                  </a:moveTo>
                  <a:cubicBezTo>
                    <a:pt x="6702" y="0"/>
                    <a:pt x="0" y="6119"/>
                    <a:pt x="795" y="11970"/>
                  </a:cubicBezTo>
                  <a:cubicBezTo>
                    <a:pt x="1324" y="16050"/>
                    <a:pt x="5315" y="19401"/>
                    <a:pt x="10131" y="19401"/>
                  </a:cubicBezTo>
                  <a:cubicBezTo>
                    <a:pt x="11581" y="19401"/>
                    <a:pt x="13104" y="19097"/>
                    <a:pt x="14631" y="18419"/>
                  </a:cubicBezTo>
                  <a:lnTo>
                    <a:pt x="14631" y="18419"/>
                  </a:lnTo>
                  <a:cubicBezTo>
                    <a:pt x="16169" y="18180"/>
                    <a:pt x="17952" y="17535"/>
                    <a:pt x="18897" y="16648"/>
                  </a:cubicBezTo>
                  <a:cubicBezTo>
                    <a:pt x="20264" y="15362"/>
                    <a:pt x="20909" y="14744"/>
                    <a:pt x="21814" y="13212"/>
                  </a:cubicBezTo>
                  <a:cubicBezTo>
                    <a:pt x="22324" y="12338"/>
                    <a:pt x="22554" y="11611"/>
                    <a:pt x="22839" y="10607"/>
                  </a:cubicBezTo>
                  <a:cubicBezTo>
                    <a:pt x="23358" y="8772"/>
                    <a:pt x="23181" y="6967"/>
                    <a:pt x="22558" y="5293"/>
                  </a:cubicBezTo>
                  <a:cubicBezTo>
                    <a:pt x="21355" y="2060"/>
                    <a:pt x="17971" y="264"/>
                    <a:pt x="14180" y="22"/>
                  </a:cubicBezTo>
                  <a:cubicBezTo>
                    <a:pt x="13950" y="7"/>
                    <a:pt x="13719" y="0"/>
                    <a:pt x="13489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9"/>
          <p:cNvGrpSpPr/>
          <p:nvPr/>
        </p:nvGrpSpPr>
        <p:grpSpPr>
          <a:xfrm>
            <a:off x="2051167" y="9155652"/>
            <a:ext cx="680246" cy="568702"/>
            <a:chOff x="235978" y="334954"/>
            <a:chExt cx="680246" cy="568702"/>
          </a:xfrm>
        </p:grpSpPr>
        <p:sp>
          <p:nvSpPr>
            <p:cNvPr id="1263" name="Google Shape;1263;p19"/>
            <p:cNvSpPr/>
            <p:nvPr/>
          </p:nvSpPr>
          <p:spPr>
            <a:xfrm rot="327068" flipH="1">
              <a:off x="342477" y="462970"/>
              <a:ext cx="508861" cy="417460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 rot="327068" flipH="1">
              <a:off x="342544" y="461949"/>
              <a:ext cx="508861" cy="418293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 rot="327068" flipH="1">
              <a:off x="252195" y="356598"/>
              <a:ext cx="473010" cy="363934"/>
            </a:xfrm>
            <a:custGeom>
              <a:avLst/>
              <a:gdLst/>
              <a:ahLst/>
              <a:cxnLst/>
              <a:rect l="l" t="t" r="r" b="b"/>
              <a:pathLst>
                <a:path w="37602" h="28931" extrusionOk="0">
                  <a:moveTo>
                    <a:pt x="17309" y="0"/>
                  </a:moveTo>
                  <a:cubicBezTo>
                    <a:pt x="16054" y="0"/>
                    <a:pt x="14800" y="128"/>
                    <a:pt x="13571" y="401"/>
                  </a:cubicBezTo>
                  <a:cubicBezTo>
                    <a:pt x="9625" y="1261"/>
                    <a:pt x="6964" y="3500"/>
                    <a:pt x="5497" y="6318"/>
                  </a:cubicBezTo>
                  <a:lnTo>
                    <a:pt x="5497" y="6318"/>
                  </a:lnTo>
                  <a:cubicBezTo>
                    <a:pt x="5247" y="6554"/>
                    <a:pt x="5008" y="6800"/>
                    <a:pt x="4782" y="7056"/>
                  </a:cubicBezTo>
                  <a:cubicBezTo>
                    <a:pt x="0" y="12358"/>
                    <a:pt x="654" y="20424"/>
                    <a:pt x="6777" y="25245"/>
                  </a:cubicBezTo>
                  <a:cubicBezTo>
                    <a:pt x="10088" y="27838"/>
                    <a:pt x="14671" y="28931"/>
                    <a:pt x="19094" y="28931"/>
                  </a:cubicBezTo>
                  <a:cubicBezTo>
                    <a:pt x="21261" y="28931"/>
                    <a:pt x="23390" y="28668"/>
                    <a:pt x="25311" y="28191"/>
                  </a:cubicBezTo>
                  <a:cubicBezTo>
                    <a:pt x="31223" y="26729"/>
                    <a:pt x="35563" y="22583"/>
                    <a:pt x="36562" y="17576"/>
                  </a:cubicBezTo>
                  <a:cubicBezTo>
                    <a:pt x="37601" y="12552"/>
                    <a:pt x="34611" y="7693"/>
                    <a:pt x="30093" y="4339"/>
                  </a:cubicBezTo>
                  <a:cubicBezTo>
                    <a:pt x="26516" y="1709"/>
                    <a:pt x="21896" y="0"/>
                    <a:pt x="1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 rot="327068" flipH="1">
              <a:off x="620934" y="644839"/>
              <a:ext cx="7422" cy="10554"/>
            </a:xfrm>
            <a:custGeom>
              <a:avLst/>
              <a:gdLst/>
              <a:ahLst/>
              <a:cxnLst/>
              <a:rect l="l" t="t" r="r" b="b"/>
              <a:pathLst>
                <a:path w="590" h="839" extrusionOk="0">
                  <a:moveTo>
                    <a:pt x="312" y="0"/>
                  </a:moveTo>
                  <a:cubicBezTo>
                    <a:pt x="216" y="0"/>
                    <a:pt x="125" y="46"/>
                    <a:pt x="107" y="149"/>
                  </a:cubicBezTo>
                  <a:lnTo>
                    <a:pt x="25" y="608"/>
                  </a:lnTo>
                  <a:cubicBezTo>
                    <a:pt x="0" y="751"/>
                    <a:pt x="144" y="839"/>
                    <a:pt x="278" y="839"/>
                  </a:cubicBezTo>
                  <a:cubicBezTo>
                    <a:pt x="375" y="839"/>
                    <a:pt x="466" y="793"/>
                    <a:pt x="484" y="690"/>
                  </a:cubicBezTo>
                  <a:lnTo>
                    <a:pt x="562" y="236"/>
                  </a:lnTo>
                  <a:cubicBezTo>
                    <a:pt x="590" y="89"/>
                    <a:pt x="445" y="0"/>
                    <a:pt x="312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 rot="327068" flipH="1">
              <a:off x="478660" y="640867"/>
              <a:ext cx="516" cy="41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15" y="0"/>
                  </a:moveTo>
                  <a:cubicBezTo>
                    <a:pt x="2" y="0"/>
                    <a:pt x="0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34" y="32"/>
                    <a:pt x="41" y="2"/>
                    <a:pt x="20" y="2"/>
                  </a:cubicBezTo>
                  <a:cubicBezTo>
                    <a:pt x="18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 rot="327068" flipH="1">
              <a:off x="449318" y="528081"/>
              <a:ext cx="276633" cy="215284"/>
            </a:xfrm>
            <a:custGeom>
              <a:avLst/>
              <a:gdLst/>
              <a:ahLst/>
              <a:cxnLst/>
              <a:rect l="l" t="t" r="r" b="b"/>
              <a:pathLst>
                <a:path w="21991" h="17114" extrusionOk="0">
                  <a:moveTo>
                    <a:pt x="10510" y="0"/>
                  </a:moveTo>
                  <a:cubicBezTo>
                    <a:pt x="7087" y="0"/>
                    <a:pt x="3800" y="1421"/>
                    <a:pt x="2296" y="4252"/>
                  </a:cubicBezTo>
                  <a:cubicBezTo>
                    <a:pt x="0" y="8698"/>
                    <a:pt x="2643" y="15264"/>
                    <a:pt x="8901" y="16281"/>
                  </a:cubicBezTo>
                  <a:lnTo>
                    <a:pt x="8901" y="16281"/>
                  </a:lnTo>
                  <a:cubicBezTo>
                    <a:pt x="9920" y="16761"/>
                    <a:pt x="11202" y="17114"/>
                    <a:pt x="12249" y="17114"/>
                  </a:cubicBezTo>
                  <a:cubicBezTo>
                    <a:pt x="12469" y="17114"/>
                    <a:pt x="12678" y="17098"/>
                    <a:pt x="12872" y="17065"/>
                  </a:cubicBezTo>
                  <a:cubicBezTo>
                    <a:pt x="14508" y="16793"/>
                    <a:pt x="15291" y="16654"/>
                    <a:pt x="16715" y="15983"/>
                  </a:cubicBezTo>
                  <a:cubicBezTo>
                    <a:pt x="17529" y="15603"/>
                    <a:pt x="18061" y="15191"/>
                    <a:pt x="18771" y="14612"/>
                  </a:cubicBezTo>
                  <a:cubicBezTo>
                    <a:pt x="20073" y="13556"/>
                    <a:pt x="20848" y="12188"/>
                    <a:pt x="21246" y="10695"/>
                  </a:cubicBezTo>
                  <a:cubicBezTo>
                    <a:pt x="21990" y="7809"/>
                    <a:pt x="20601" y="4853"/>
                    <a:pt x="18070" y="2668"/>
                  </a:cubicBezTo>
                  <a:cubicBezTo>
                    <a:pt x="16007" y="888"/>
                    <a:pt x="13216" y="0"/>
                    <a:pt x="10510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tačiakampis 1"/>
          <p:cNvSpPr/>
          <p:nvPr/>
        </p:nvSpPr>
        <p:spPr>
          <a:xfrm>
            <a:off x="739364" y="1756314"/>
            <a:ext cx="639257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rgbClr val="212121"/>
              </a:buClr>
              <a:buSzPts val="1600"/>
            </a:pPr>
            <a:r>
              <a:rPr lang="lt-LT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Skuodo Bartuvos progimnazija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1" y="375767"/>
            <a:ext cx="1164844" cy="114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4" y="9096301"/>
            <a:ext cx="792088" cy="7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6" y="9155717"/>
            <a:ext cx="668537" cy="55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363" y="8717050"/>
            <a:ext cx="630340" cy="15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1" y="9213606"/>
            <a:ext cx="492655" cy="11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99" y="9574125"/>
            <a:ext cx="507650" cy="4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4" y="9752606"/>
            <a:ext cx="461219" cy="4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utiful Flowers CV by Slidesgo">
  <a:themeElements>
    <a:clrScheme name="Simple Light">
      <a:dk1>
        <a:srgbClr val="212121"/>
      </a:dk1>
      <a:lt1>
        <a:srgbClr val="F2ECD6"/>
      </a:lt1>
      <a:dk2>
        <a:srgbClr val="A4C8F7"/>
      </a:dk2>
      <a:lt2>
        <a:srgbClr val="FABF37"/>
      </a:lt2>
      <a:accent1>
        <a:srgbClr val="697E74"/>
      </a:accent1>
      <a:accent2>
        <a:srgbClr val="809F8D"/>
      </a:accent2>
      <a:accent3>
        <a:srgbClr val="000000"/>
      </a:accent3>
      <a:accent4>
        <a:srgbClr val="F5EDD6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</Words>
  <Application>Microsoft Office PowerPoint</Application>
  <PresentationFormat>Pasirinktinai</PresentationFormat>
  <Paragraphs>9</Paragraphs>
  <Slides>2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Monotype Corsiva</vt:lpstr>
      <vt:lpstr>Montserrat</vt:lpstr>
      <vt:lpstr>Mr Dafoe</vt:lpstr>
      <vt:lpstr>Raleway</vt:lpstr>
      <vt:lpstr>Times New Roman</vt:lpstr>
      <vt:lpstr>Beautiful Flowers CV by Slidesgo</vt:lpstr>
      <vt:lpstr>Sveikiname</vt:lpstr>
      <vt:lpstr>Sveikiname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Flowers CV</dc:title>
  <dc:creator>virgis</dc:creator>
  <cp:lastModifiedBy>Vaida Ruškienė</cp:lastModifiedBy>
  <cp:revision>12</cp:revision>
  <dcterms:modified xsi:type="dcterms:W3CDTF">2022-05-09T13:14:21Z</dcterms:modified>
</cp:coreProperties>
</file>