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4C9DFCB-7066-45D9-9903-B4ABAC8419F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7A1251F-846E-42DB-B9BE-58C57731DE5C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t.wikipedia.org/wiki/Liepojos_e%C5%BEeras" TargetMode="External"/><Relationship Id="rId3" Type="http://schemas.openxmlformats.org/officeDocument/2006/relationships/hyperlink" Target="http://lt.wikipedia.org/wiki/Lietuva" TargetMode="External"/><Relationship Id="rId7" Type="http://schemas.openxmlformats.org/officeDocument/2006/relationships/hyperlink" Target="http://lt.wikipedia.org/wiki/Skuodas" TargetMode="External"/><Relationship Id="rId2" Type="http://schemas.openxmlformats.org/officeDocument/2006/relationships/hyperlink" Target="http://lt.wikipedia.org/wiki/Latvi%C5%B3_kal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.wikipedia.org/wiki/Plateli%C5%B3_e%C5%BEeras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lt.wikipedia.org/wiki/Plung%C4%97s_rajonas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lt.wikipedia.org/wiki/Latvija" TargetMode="External"/><Relationship Id="rId9" Type="http://schemas.openxmlformats.org/officeDocument/2006/relationships/hyperlink" Target="http://lt.wikipedia.org/wiki/Balti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t.wikipedia.org/wiki/Skuodo_rajono_savivaldyb%C4%97" TargetMode="External"/><Relationship Id="rId2" Type="http://schemas.openxmlformats.org/officeDocument/2006/relationships/hyperlink" Target="http://lt.wikipedia.org/wiki/Upel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t.wikipedia.org/wiki/Minsk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t.wikipedia.org/wiki/Nemunas" TargetMode="External"/><Relationship Id="rId2" Type="http://schemas.openxmlformats.org/officeDocument/2006/relationships/hyperlink" Target="http://lt.wikipedia.org/wiki/Kauna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lt.wikipedia.org/wiki/Lietuvos_up%C4%97s" TargetMode="External"/><Relationship Id="rId7" Type="http://schemas.openxmlformats.org/officeDocument/2006/relationships/hyperlink" Target="http://lt.wikipedia.org/wiki/A%C5%A1menos_rajonas" TargetMode="External"/><Relationship Id="rId2" Type="http://schemas.openxmlformats.org/officeDocument/2006/relationships/hyperlink" Target="http://lt.wikipedia.org/wiki/Nemun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.wikipedia.org/wiki/Baltarusija" TargetMode="External"/><Relationship Id="rId5" Type="http://schemas.openxmlformats.org/officeDocument/2006/relationships/hyperlink" Target="http://lt.wikipedia.org/wiki/Var%C4%97nos_rajonas" TargetMode="External"/><Relationship Id="rId4" Type="http://schemas.openxmlformats.org/officeDocument/2006/relationships/hyperlink" Target="http://lt.wikipedia.org/wiki/%C5%A0al%C4%8Dinink%C5%B3_rajona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t.wikipedia.org/wiki/Auk%C5%A1tait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t.wikipedia.org/wiki/Lietuva" TargetMode="External"/><Relationship Id="rId7" Type="http://schemas.openxmlformats.org/officeDocument/2006/relationships/image" Target="../media/image2.gif"/><Relationship Id="rId2" Type="http://schemas.openxmlformats.org/officeDocument/2006/relationships/hyperlink" Target="http://lt.wikipedia.org/wiki/Lenk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lt.wikipedia.org/wiki/Nemunas" TargetMode="External"/><Relationship Id="rId4" Type="http://schemas.openxmlformats.org/officeDocument/2006/relationships/hyperlink" Target="http://lt.wikipedia.org/wiki/Kaliningrado_sriti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t.wikipedia.org/wiki/Latvija" TargetMode="External"/><Relationship Id="rId2" Type="http://schemas.openxmlformats.org/officeDocument/2006/relationships/hyperlink" Target="http://lt.wikipedia.org/wiki/Lietuv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lt.wikipedia.org/wiki/Ventspilis" TargetMode="External"/><Relationship Id="rId4" Type="http://schemas.openxmlformats.org/officeDocument/2006/relationships/hyperlink" Target="http://lt.wikipedia.org/wiki/Baltijos_j%C5%AB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lt-LT" dirty="0" smtClean="0"/>
              <a:t>Skirta pasaulio pažinimo pamokai.</a:t>
            </a:r>
          </a:p>
          <a:p>
            <a:pPr marL="68580" indent="0">
              <a:buNone/>
            </a:pPr>
            <a:r>
              <a:rPr lang="lt-LT" dirty="0" smtClean="0"/>
              <a:t>Matematikos pamokai, temai „Statistikos užduotys“.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11560" y="404664"/>
            <a:ext cx="817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Kai kurios Lietuvos upės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Users\Admin\Pictures\Judantys pav\klya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828800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                Bartuva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576" y="1124744"/>
            <a:ext cx="7772400" cy="1540767"/>
          </a:xfrm>
        </p:spPr>
        <p:txBody>
          <a:bodyPr>
            <a:normAutofit fontScale="92500" lnSpcReduction="10000"/>
          </a:bodyPr>
          <a:lstStyle/>
          <a:p>
            <a:r>
              <a:rPr lang="lt-LT" b="1" dirty="0"/>
              <a:t>Ilgis</a:t>
            </a:r>
            <a:r>
              <a:rPr lang="lt-LT" dirty="0"/>
              <a:t> 103 </a:t>
            </a:r>
            <a:r>
              <a:rPr lang="lt-LT" dirty="0" smtClean="0"/>
              <a:t>km</a:t>
            </a:r>
          </a:p>
          <a:p>
            <a:pPr marL="68580" indent="0">
              <a:buNone/>
            </a:pPr>
            <a:r>
              <a:rPr lang="lt-LT" b="1" dirty="0"/>
              <a:t>Bartuva</a:t>
            </a:r>
            <a:r>
              <a:rPr lang="lt-LT" dirty="0"/>
              <a:t> (</a:t>
            </a:r>
            <a:r>
              <a:rPr lang="lt-LT" dirty="0" err="1">
                <a:hlinkClick r:id="rId2" tooltip="Latvių kalba"/>
              </a:rPr>
              <a:t>latv</a:t>
            </a:r>
            <a:r>
              <a:rPr lang="lt-LT" dirty="0">
                <a:hlinkClick r:id="rId2" tooltip="Latvių kalba"/>
              </a:rPr>
              <a:t>.</a:t>
            </a:r>
            <a:r>
              <a:rPr lang="lt-LT" dirty="0"/>
              <a:t> </a:t>
            </a:r>
            <a:r>
              <a:rPr lang="lt-LT" i="1" dirty="0" err="1"/>
              <a:t>Bārta</a:t>
            </a:r>
            <a:r>
              <a:rPr lang="lt-LT" dirty="0"/>
              <a:t>) – upė vakarų </a:t>
            </a:r>
            <a:r>
              <a:rPr lang="lt-LT" dirty="0">
                <a:hlinkClick r:id="rId3" tooltip="Lietuva"/>
              </a:rPr>
              <a:t>Lietuvoje</a:t>
            </a:r>
            <a:r>
              <a:rPr lang="lt-LT" dirty="0"/>
              <a:t> ir </a:t>
            </a:r>
            <a:r>
              <a:rPr lang="lt-LT" dirty="0">
                <a:hlinkClick r:id="rId4" tooltip="Latvija"/>
              </a:rPr>
              <a:t>Latvijoje</a:t>
            </a:r>
            <a:r>
              <a:rPr lang="lt-LT" dirty="0" smtClean="0"/>
              <a:t>.  </a:t>
            </a:r>
            <a:r>
              <a:rPr lang="lt-LT" dirty="0"/>
              <a:t>Aukštupys yra </a:t>
            </a:r>
            <a:r>
              <a:rPr lang="lt-LT" dirty="0">
                <a:hlinkClick r:id="rId5" tooltip="Plungės rajonas"/>
              </a:rPr>
              <a:t>Plungės rajone</a:t>
            </a:r>
            <a:r>
              <a:rPr lang="lt-LT" dirty="0"/>
              <a:t>, 3 km į šiaurę nuo </a:t>
            </a:r>
            <a:r>
              <a:rPr lang="lt-LT" dirty="0">
                <a:hlinkClick r:id="rId6" tooltip="Platelių ežeras"/>
              </a:rPr>
              <a:t>Platelių ežero</a:t>
            </a:r>
            <a:r>
              <a:rPr lang="lt-LT" dirty="0"/>
              <a:t>. Tekėjimo kryptis į šiaurės vakarus, teka pro </a:t>
            </a:r>
            <a:r>
              <a:rPr lang="lt-LT" dirty="0">
                <a:hlinkClick r:id="rId7" tooltip="Skuodas"/>
              </a:rPr>
              <a:t>Skuodą</a:t>
            </a:r>
            <a:r>
              <a:rPr lang="lt-LT" dirty="0"/>
              <a:t>, po to kerta Lietuvos-Latvijos sieną, o paskui įteka </a:t>
            </a:r>
            <a:r>
              <a:rPr lang="lt-LT" dirty="0">
                <a:hlinkClick r:id="rId8" tooltip="Liepojos ežeras"/>
              </a:rPr>
              <a:t>Liepojos ežerą</a:t>
            </a:r>
            <a:r>
              <a:rPr lang="lt-LT" dirty="0"/>
              <a:t> (siejasi su </a:t>
            </a:r>
            <a:r>
              <a:rPr lang="lt-LT" dirty="0">
                <a:hlinkClick r:id="rId9" tooltip="Baltija"/>
              </a:rPr>
              <a:t>Baltija</a:t>
            </a:r>
            <a:r>
              <a:rPr lang="lt-LT" dirty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66944"/>
            <a:ext cx="6048672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755576" y="494116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t-L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Bartuvos upė Skuode</a:t>
            </a:r>
            <a:endParaRPr lang="lt-L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66944"/>
            <a:ext cx="6624736" cy="3830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186285" y="5172000"/>
            <a:ext cx="505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lt-LT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Bartuva Latvijoje</a:t>
            </a:r>
            <a:endParaRPr lang="lt-LT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8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            </a:t>
            </a:r>
            <a:r>
              <a:rPr lang="lt-LT" b="1" dirty="0" err="1" smtClean="0"/>
              <a:t>Guntinas</a:t>
            </a:r>
            <a:r>
              <a:rPr lang="lt-LT" b="1" dirty="0" smtClean="0"/>
              <a:t> </a:t>
            </a:r>
            <a:r>
              <a:rPr lang="lt-LT" b="1" dirty="0"/>
              <a:t>(Luoba)</a:t>
            </a:r>
            <a:br>
              <a:rPr lang="lt-LT" b="1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err="1"/>
              <a:t>Guntinas</a:t>
            </a:r>
            <a:r>
              <a:rPr lang="lt-LT" dirty="0"/>
              <a:t> – </a:t>
            </a:r>
            <a:r>
              <a:rPr lang="lt-LT" dirty="0">
                <a:hlinkClick r:id="rId2" tooltip="Upelis"/>
              </a:rPr>
              <a:t>upelis</a:t>
            </a:r>
            <a:r>
              <a:rPr lang="lt-LT" dirty="0"/>
              <a:t> šiaurės vakarų Lietuvoje, </a:t>
            </a:r>
            <a:r>
              <a:rPr lang="lt-LT" dirty="0">
                <a:hlinkClick r:id="rId3" tooltip="Skuodo rajono savivaldybė"/>
              </a:rPr>
              <a:t>Skuodo rajono savivaldybės</a:t>
            </a:r>
            <a:r>
              <a:rPr lang="lt-LT" dirty="0"/>
              <a:t> teritorijos šiaurinėje </a:t>
            </a:r>
            <a:r>
              <a:rPr lang="lt-LT" dirty="0" smtClean="0"/>
              <a:t>dalyje </a:t>
            </a:r>
          </a:p>
          <a:p>
            <a:r>
              <a:rPr lang="lt-LT" b="1" dirty="0" err="1"/>
              <a:t>lgis</a:t>
            </a:r>
            <a:r>
              <a:rPr lang="lt-LT" dirty="0"/>
              <a:t> 19,3 </a:t>
            </a:r>
            <a:r>
              <a:rPr lang="lt-LT" dirty="0" smtClean="0"/>
              <a:t>km</a:t>
            </a:r>
          </a:p>
          <a:p>
            <a:pPr marL="68580" indent="0">
              <a:buNone/>
            </a:pPr>
            <a:endParaRPr lang="lt-LT" dirty="0"/>
          </a:p>
          <a:p>
            <a:pPr marL="68580" indent="0">
              <a:buNone/>
            </a:pPr>
            <a:endParaRPr lang="lt-LT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30889"/>
            <a:ext cx="27432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Pictures\Judantys pav\klyak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828800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Nemunas</a:t>
            </a:r>
            <a:br>
              <a:rPr lang="lt-LT" b="1" dirty="0" smtClean="0"/>
            </a:b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Ilgis</a:t>
            </a:r>
            <a:r>
              <a:rPr lang="lt-LT" dirty="0" smtClean="0"/>
              <a:t> 937,4 km Nemunas prasideda </a:t>
            </a:r>
            <a:r>
              <a:rPr lang="lt-LT" dirty="0" err="1" smtClean="0"/>
              <a:t>Baltarsijoje</a:t>
            </a:r>
            <a:r>
              <a:rPr lang="lt-LT" dirty="0" smtClean="0"/>
              <a:t>, 45 km į pietus nuo </a:t>
            </a:r>
            <a:r>
              <a:rPr lang="lt-LT" dirty="0" smtClean="0">
                <a:hlinkClick r:id="rId2" tooltip="Minskas"/>
              </a:rPr>
              <a:t>Minsko</a:t>
            </a:r>
            <a:r>
              <a:rPr lang="lt-LT" dirty="0" smtClean="0"/>
              <a:t>.</a:t>
            </a:r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55020"/>
            <a:ext cx="4992592" cy="419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dmin\Pictures\Judantys pav\klyak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8" y="3702521"/>
            <a:ext cx="1828800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mtClean="0"/>
              <a:t>NEris</a:t>
            </a:r>
            <a:r>
              <a:rPr lang="lt-LT" dirty="0" smtClean="0"/>
              <a:t>    </a:t>
            </a:r>
            <a:r>
              <a:rPr lang="lt-LT" b="1" dirty="0"/>
              <a:t>Ilgis</a:t>
            </a:r>
            <a:r>
              <a:rPr lang="lt-LT" dirty="0"/>
              <a:t> 509 km  </a:t>
            </a:r>
            <a:r>
              <a:rPr lang="lt-LT" sz="2000" dirty="0"/>
              <a:t>Lietuvoje – 228 km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Neris</a:t>
            </a:r>
            <a:r>
              <a:rPr lang="lt-LT" dirty="0"/>
              <a:t> (Baltarusijoje vadinama </a:t>
            </a:r>
            <a:r>
              <a:rPr lang="lt-LT" b="1" dirty="0" smtClean="0"/>
              <a:t>Vilija)</a:t>
            </a:r>
          </a:p>
          <a:p>
            <a:r>
              <a:rPr lang="lt-LT" dirty="0" smtClean="0"/>
              <a:t>T</a:t>
            </a:r>
            <a:r>
              <a:rPr lang="fi-FI" dirty="0" smtClean="0"/>
              <a:t>ies </a:t>
            </a:r>
            <a:r>
              <a:rPr lang="fi-FI" dirty="0">
                <a:hlinkClick r:id="rId2" tooltip="Kaunas"/>
              </a:rPr>
              <a:t>Kaunu</a:t>
            </a:r>
            <a:r>
              <a:rPr lang="fi-FI" dirty="0"/>
              <a:t> įsilieja į </a:t>
            </a:r>
            <a:r>
              <a:rPr lang="fi-FI" dirty="0">
                <a:hlinkClick r:id="rId3" tooltip="Nemunas"/>
              </a:rPr>
              <a:t>Nemuną</a:t>
            </a:r>
            <a:r>
              <a:rPr lang="fi-FI" dirty="0" smtClean="0"/>
              <a:t>.</a:t>
            </a:r>
            <a:endParaRPr lang="lt-LT" dirty="0" smtClean="0"/>
          </a:p>
          <a:p>
            <a:pPr marL="68580" indent="0">
              <a:buNone/>
            </a:pPr>
            <a:endParaRPr lang="lt-LT" dirty="0"/>
          </a:p>
          <a:p>
            <a:pPr marL="68580" indent="0">
              <a:buNone/>
            </a:pP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5"/>
            <a:ext cx="5238750" cy="393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Pictures\Judantys pav\klyak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1828800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  </a:t>
            </a:r>
            <a:r>
              <a:rPr lang="lt-LT" b="1" dirty="0"/>
              <a:t>Minija</a:t>
            </a:r>
            <a:br>
              <a:rPr lang="lt-LT" b="1" dirty="0"/>
            </a:b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Ilgis</a:t>
            </a:r>
            <a:r>
              <a:rPr lang="lt-LT" dirty="0"/>
              <a:t> </a:t>
            </a:r>
            <a:r>
              <a:rPr lang="lt-LT" dirty="0" smtClean="0"/>
              <a:t>201,8 km</a:t>
            </a:r>
          </a:p>
          <a:p>
            <a:pPr marL="68580" indent="0">
              <a:buNone/>
            </a:pPr>
            <a:endParaRPr lang="lt-L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238750" cy="39338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                  Merkys</a:t>
            </a:r>
            <a:endParaRPr lang="lt-L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1921" y="1562309"/>
            <a:ext cx="70545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Merkys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dešinysis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Nemunas"/>
              </a:rPr>
              <a:t>Nemuno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intakas, didžiausia pietryčių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Lietuvos upės"/>
              </a:rPr>
              <a:t>Lietuvos upė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Upės visas ilgis – 203 km, iš jų Lietuvoje – 185,2 km</a:t>
            </a:r>
            <a:r>
              <a:rPr lang="lt-LT" baseline="30000" dirty="0" smtClean="0">
                <a:latin typeface="Arial" charset="0"/>
                <a:cs typeface="Arial" charset="0"/>
              </a:rPr>
              <a:t>,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teka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Šalčininkų rajonas"/>
              </a:rPr>
              <a:t>Šalčininkų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Varėnos rajonas"/>
              </a:rPr>
              <a:t>Varėnos rajonų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savivaldybių teritorijomis ir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Baltarusija"/>
              </a:rPr>
              <a:t>Baltarusijos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Ašmenos rajonas"/>
              </a:rPr>
              <a:t>Ašmenos rajono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teritorija.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238750" cy="3933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               Nevėžis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Ilgis</a:t>
            </a:r>
            <a:r>
              <a:rPr lang="lt-LT" dirty="0"/>
              <a:t> 209 </a:t>
            </a:r>
            <a:r>
              <a:rPr lang="lt-LT" dirty="0" smtClean="0"/>
              <a:t>km</a:t>
            </a:r>
          </a:p>
          <a:p>
            <a:pPr marL="68580" indent="0">
              <a:buNone/>
            </a:pPr>
            <a:endParaRPr lang="lt-LT" dirty="0"/>
          </a:p>
          <a:p>
            <a:pPr marL="68580" indent="0">
              <a:buNone/>
            </a:pP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52320" cy="41826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               Šventoji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Šventoji</a:t>
            </a:r>
            <a:r>
              <a:rPr lang="lt-LT" dirty="0"/>
              <a:t> – upė </a:t>
            </a:r>
            <a:r>
              <a:rPr lang="lt-LT" dirty="0">
                <a:hlinkClick r:id="rId2" tooltip="Aukštaitija"/>
              </a:rPr>
              <a:t>Rytų </a:t>
            </a:r>
            <a:r>
              <a:rPr lang="lt-LT" dirty="0" smtClean="0">
                <a:hlinkClick r:id="rId2" tooltip="Aukštaitija"/>
              </a:rPr>
              <a:t>Lietuvoje</a:t>
            </a:r>
            <a:r>
              <a:rPr lang="lt-LT" dirty="0" smtClean="0"/>
              <a:t>.  Ši </a:t>
            </a:r>
            <a:r>
              <a:rPr lang="lt-LT" dirty="0"/>
              <a:t>upė taip pat yra ilgiausia, kuri teka vien tik per Lietuvos teritoriją</a:t>
            </a:r>
            <a:r>
              <a:rPr lang="lt-LT" dirty="0" smtClean="0"/>
              <a:t>.   </a:t>
            </a:r>
            <a:r>
              <a:rPr lang="lt-LT" b="1" dirty="0" smtClean="0"/>
              <a:t>Ilgis</a:t>
            </a:r>
            <a:r>
              <a:rPr lang="lt-LT" dirty="0" smtClean="0"/>
              <a:t> </a:t>
            </a:r>
            <a:r>
              <a:rPr lang="lt-LT" dirty="0"/>
              <a:t>246 </a:t>
            </a:r>
            <a:r>
              <a:rPr lang="lt-LT" dirty="0" smtClean="0"/>
              <a:t>km.</a:t>
            </a:r>
          </a:p>
          <a:p>
            <a:pPr marL="68580" indent="0">
              <a:buNone/>
            </a:pPr>
            <a:endParaRPr lang="lt-LT" dirty="0"/>
          </a:p>
          <a:p>
            <a:pPr marL="68580" indent="0">
              <a:buNone/>
            </a:pP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18910"/>
            <a:ext cx="5159896" cy="3869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Admin\Pictures\Judantys pav\klyak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25" y="3573016"/>
            <a:ext cx="1828800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                     Šešupė</a:t>
            </a:r>
            <a:br>
              <a:rPr lang="lt-LT" dirty="0" smtClean="0"/>
            </a:br>
            <a:r>
              <a:rPr lang="lt-LT" dirty="0" smtClean="0"/>
              <a:t>                     </a:t>
            </a:r>
            <a:r>
              <a:rPr lang="lt-LT" sz="2200" b="1" dirty="0" smtClean="0"/>
              <a:t>Ilgis</a:t>
            </a:r>
            <a:r>
              <a:rPr lang="lt-LT" sz="2200" dirty="0" smtClean="0"/>
              <a:t> </a:t>
            </a:r>
            <a:r>
              <a:rPr lang="lt-LT" sz="2200" dirty="0"/>
              <a:t>297,6 km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1480770"/>
            <a:ext cx="6118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Šešupė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– upė, tekanti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Lenkija"/>
              </a:rPr>
              <a:t>Lenkijos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Lietuva"/>
              </a:rPr>
              <a:t>Lietuvos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ir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Kaliningrado sritis"/>
              </a:rPr>
              <a:t>Kaliningrado srities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teritorija, kairysis 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Nemunas"/>
              </a:rPr>
              <a:t>Nemuno</a:t>
            </a: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intakas.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924153" cy="4438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Admin\Pictures\Judantys pav\klyak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0" y="3645024"/>
            <a:ext cx="1828800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                     Venta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748679"/>
          </a:xfrm>
        </p:spPr>
        <p:txBody>
          <a:bodyPr>
            <a:normAutofit fontScale="77500" lnSpcReduction="20000"/>
          </a:bodyPr>
          <a:lstStyle/>
          <a:p>
            <a:r>
              <a:rPr lang="lt-LT" sz="3200" b="1" dirty="0" smtClean="0"/>
              <a:t>Ilgis</a:t>
            </a:r>
            <a:r>
              <a:rPr lang="lt-LT" sz="3200" dirty="0" smtClean="0"/>
              <a:t> </a:t>
            </a:r>
            <a:r>
              <a:rPr lang="lt-LT" sz="3200" dirty="0"/>
              <a:t>343 </a:t>
            </a:r>
            <a:r>
              <a:rPr lang="lt-LT" sz="3200" dirty="0" smtClean="0"/>
              <a:t>km </a:t>
            </a:r>
            <a:r>
              <a:rPr lang="lt-LT" sz="3200" b="1" dirty="0"/>
              <a:t>Venta</a:t>
            </a:r>
            <a:r>
              <a:rPr lang="lt-LT" sz="3200" dirty="0"/>
              <a:t> -</a:t>
            </a:r>
            <a:r>
              <a:rPr lang="lt-LT" sz="3200" dirty="0" smtClean="0"/>
              <a:t> </a:t>
            </a:r>
            <a:r>
              <a:rPr lang="lt-LT" sz="3200" dirty="0"/>
              <a:t>šiaurės vakarų </a:t>
            </a:r>
            <a:r>
              <a:rPr lang="lt-LT" sz="3200" dirty="0">
                <a:hlinkClick r:id="rId2" tooltip="Lietuva"/>
              </a:rPr>
              <a:t>Lietuvos</a:t>
            </a:r>
            <a:r>
              <a:rPr lang="lt-LT" sz="3200" dirty="0"/>
              <a:t> ir </a:t>
            </a:r>
            <a:r>
              <a:rPr lang="lt-LT" sz="3200" dirty="0">
                <a:hlinkClick r:id="rId3" tooltip="Latvija"/>
              </a:rPr>
              <a:t>Latvijos</a:t>
            </a:r>
            <a:r>
              <a:rPr lang="lt-LT" sz="3200" dirty="0"/>
              <a:t> vakarų upė. </a:t>
            </a:r>
            <a:r>
              <a:rPr lang="lt-LT" sz="2400" dirty="0"/>
              <a:t>Įteka į </a:t>
            </a:r>
            <a:r>
              <a:rPr lang="lt-LT" sz="2400" dirty="0">
                <a:hlinkClick r:id="rId4" tooltip="Baltijos jūra"/>
              </a:rPr>
              <a:t>Baltijos jūrą</a:t>
            </a:r>
            <a:r>
              <a:rPr lang="lt-LT" sz="2400" dirty="0"/>
              <a:t> ties </a:t>
            </a:r>
            <a:r>
              <a:rPr lang="lt-LT" sz="2400" dirty="0">
                <a:hlinkClick r:id="rId5" tooltip="Ventspilis"/>
              </a:rPr>
              <a:t>Ventspiliu</a:t>
            </a:r>
            <a:r>
              <a:rPr lang="lt-LT" sz="2400" dirty="0"/>
              <a:t>.</a:t>
            </a:r>
            <a:endParaRPr lang="lt-LT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9469"/>
            <a:ext cx="5400600" cy="4058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tatymas2">
  <a:themeElements>
    <a:clrScheme name="urbanistinė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istinė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istinė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Pristatymas2</Template>
  <TotalTime>1</TotalTime>
  <Words>175</Words>
  <Application>Microsoft Office PowerPoint</Application>
  <PresentationFormat>Demonstracija ekrane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Pristatymas2</vt:lpstr>
      <vt:lpstr> </vt:lpstr>
      <vt:lpstr>Nemunas </vt:lpstr>
      <vt:lpstr>NEris    Ilgis 509 km  Lietuvoje – 228 km</vt:lpstr>
      <vt:lpstr>  Minija </vt:lpstr>
      <vt:lpstr>                       Merkys</vt:lpstr>
      <vt:lpstr>                    Nevėžis</vt:lpstr>
      <vt:lpstr>                    Šventoji</vt:lpstr>
      <vt:lpstr>                      Šešupė                      Ilgis 297,6 km</vt:lpstr>
      <vt:lpstr>                        Venta</vt:lpstr>
      <vt:lpstr>                     Bartuva</vt:lpstr>
      <vt:lpstr>            Guntinas (Luoba)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</cp:revision>
  <dcterms:created xsi:type="dcterms:W3CDTF">2015-03-24T15:27:16Z</dcterms:created>
  <dcterms:modified xsi:type="dcterms:W3CDTF">2015-03-24T15:28:55Z</dcterms:modified>
</cp:coreProperties>
</file>